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4" r:id="rId4"/>
    <p:sldId id="265" r:id="rId5"/>
    <p:sldId id="258" r:id="rId6"/>
    <p:sldId id="266" r:id="rId7"/>
    <p:sldId id="267" r:id="rId8"/>
    <p:sldId id="268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3.3.2013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3.3.2013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3.3.2013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3.3.2013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3.3.2013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3.3.2013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3.3.2013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3.3.2013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3.3.2013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3.3.2013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3.3.2013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E436A-5E18-447D-BE44-06D39CFAF398}" type="datetimeFigureOut">
              <a:rPr lang="cs-CZ" smtClean="0"/>
              <a:pPr/>
              <a:t>3.3.2013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el/1451/jaro2008/ekurzy2008/um/5490388/web/pages/zzs-video-tel-asistence-resuscitace.html" TargetMode="Externa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ucitel\Documents\mamca\sablony\DUMyna%20odevzd&#225;n&#237;\21-40%20a%20videa\telasistence.avi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1472" y="1214422"/>
            <a:ext cx="7772400" cy="525658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>     Výukový materiál v rámci projektu OPVK 1.5 Peníze středním školám</a:t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projektu: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CZ.1.07/1.5.00/34.0883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projektu: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Rozvoj vzdělanosti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šablony:   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III/2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Datum vytvoření:		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. 1. 2013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Autor: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Ing. Ivana Náplavová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Určeno pro předmět: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První pomoc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Tematická oblast: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Bezvědomí a neodkladná resuscitace, intoxikace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Obor vzdělání: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Masér sportovní a rekondiční 69-41-L/002 1. ročník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výukového materiálu: 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Modelová situace: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„Telefonická asistence“ 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neodkladná </a:t>
            </a:r>
            <a:b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			resuscitace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Popis využití:		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Video, jak probíhá telefonická asistence, předávání 				informací, postup resuscitace, úkoly pro žáky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Čas:  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15 minut</a:t>
            </a:r>
            <a:r>
              <a:rPr kumimoji="0" lang="cs-CZ" sz="1800" b="1" dirty="0" smtClean="0">
                <a:solidFill>
                  <a:schemeClr val="tx2"/>
                </a:solidFill>
              </a:rPr>
              <a:t/>
            </a:r>
            <a:br>
              <a:rPr kumimoji="0" lang="cs-CZ" sz="1800" b="1" dirty="0" smtClean="0">
                <a:solidFill>
                  <a:schemeClr val="tx2"/>
                </a:solidFill>
              </a:rPr>
            </a:b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148064" y="332656"/>
            <a:ext cx="3376464" cy="36004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VY_32_INOVACE_PPM12860NÁP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5" name="Picture 3" descr="C:\Users\ucitel\Documents\mamca\sablony\loga\loga_sablony_pruhledne správn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20000" cy="961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755576" y="764704"/>
            <a:ext cx="43204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Telefonicky asistovaná neodkladná resuscitace</a:t>
            </a:r>
          </a:p>
          <a:p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 případě vzniku náhlého ohrožení života bývá situace vždy pro svědky události velice náročná a stresující. Když si lidé nejsou jistí poskytováním první pomoci a nebo se bojí, že to neumí,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převezme pomoc operátor záchranné služby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 telefonu pak vede laické zachránce krok po kroku v poskytování první pomoci až do příjezdu profesionálního záchranného týmu.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chlapci,d&amp;ecaron;ti,dítka,komunikace,konverzace,lidé,páni,telefonáty,telefonní p&amp;rcaron;ístroje,telefony,volání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556792"/>
            <a:ext cx="3168351" cy="396044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124744"/>
            <a:ext cx="1996231" cy="3888432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3" name="Obdélník 2"/>
          <p:cNvSpPr/>
          <p:nvPr/>
        </p:nvSpPr>
        <p:spPr>
          <a:xfrm>
            <a:off x="6588224" y="5229200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http://office.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microsoft.com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cz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images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results.aspx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qu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otazn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%C3%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ADk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&amp;ex=1#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:MC900434859|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187624" y="620688"/>
            <a:ext cx="46805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Sledujte pozorně nahrávku a hledejte odpovědi na tyto otázky:</a:t>
            </a:r>
          </a:p>
          <a:p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číslo zdravotnické záchranné služby</a:t>
            </a:r>
          </a:p>
          <a:p>
            <a:pPr marL="457200" indent="-457200">
              <a:buFont typeface="+mj-lt"/>
              <a:buAutoNum type="arabicPeriod"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kdy byla resuscitace ukončena</a:t>
            </a:r>
          </a:p>
          <a:p>
            <a:pPr marL="457200" indent="-457200">
              <a:buFont typeface="+mj-lt"/>
              <a:buAutoNum type="arabicPeriod"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co sdělit při volání na tísňovou linku</a:t>
            </a:r>
          </a:p>
          <a:p>
            <a:pPr marL="457200" indent="-457200">
              <a:buFont typeface="+mj-lt"/>
              <a:buAutoNum type="arabicPeriod"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co je  telefonická asistence</a:t>
            </a:r>
          </a:p>
          <a:p>
            <a:pPr marL="457200" indent="-457200">
              <a:buFont typeface="+mj-lt"/>
              <a:buAutoNum type="arabicPeriod"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základní postup resuscitace</a:t>
            </a:r>
          </a:p>
          <a:p>
            <a:pPr marL="457200" indent="-457200">
              <a:buFont typeface="+mj-lt"/>
              <a:buAutoNum type="arabicPeriod"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55576" y="6165304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smtClean="0">
                <a:hlinkClick r:id="rId3"/>
              </a:rPr>
              <a:t>http://is.muni.cz/el/1451/jaro2008/ekurzy2008/um/5490388/web/pages/zzs-video-tel-asistence-resuscitace.html</a:t>
            </a:r>
            <a:endParaRPr lang="cs-CZ" sz="1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7524328" y="623731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>
                <a:latin typeface="Times New Roman" pitchFamily="18" charset="0"/>
                <a:cs typeface="Times New Roman" pitchFamily="18" charset="0"/>
              </a:rPr>
              <a:t>4 minuty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telasistence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27584" y="476672"/>
            <a:ext cx="7632848" cy="5724636"/>
          </a:xfrm>
          <a:prstGeom prst="rect">
            <a:avLst/>
          </a:prstGeom>
          <a:ln w="7620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124744"/>
            <a:ext cx="1996231" cy="3888432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3" name="Obdélník 2"/>
          <p:cNvSpPr/>
          <p:nvPr/>
        </p:nvSpPr>
        <p:spPr>
          <a:xfrm>
            <a:off x="6588224" y="5229200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http://office.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microsoft.com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cz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images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results.aspx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qu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otazn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%C3%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ADk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&amp;ex=1#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:MC900434859|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971600" y="1700808"/>
            <a:ext cx="52200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Číslo zdravotnické záchranné služby:</a:t>
            </a:r>
          </a:p>
          <a:p>
            <a:pPr marL="457200" indent="-457200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   155, resp. 112</a:t>
            </a:r>
          </a:p>
          <a:p>
            <a:pPr marL="457200" indent="-457200"/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Kdy byla resuscitace ukončena:</a:t>
            </a:r>
          </a:p>
          <a:p>
            <a:pPr marL="457200" indent="-457200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po příjezdu zdravotnické záchranné služby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87624" y="692696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Odpovědi na otázky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124744"/>
            <a:ext cx="1996231" cy="3888432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>
            <a:off x="6588224" y="5229200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http://office.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microsoft.com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cz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images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results.aspx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qu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otazn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%C3%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ADk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&amp;ex=1#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:MC900434859|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971600" y="1340768"/>
            <a:ext cx="51125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 sdělit při volání na tísňovou linku:</a:t>
            </a:r>
          </a:p>
          <a:p>
            <a:pPr marL="457200" indent="-457200">
              <a:buFont typeface="+mj-lt"/>
              <a:buAutoNum type="arabicPeriod" startAt="3"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kde jsme, snažit se upřesnit místo co nejvíce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co se stalo, popis stavu postiženého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kdo je postižený, pohlaví věk</a:t>
            </a:r>
          </a:p>
          <a:p>
            <a:pPr marL="457200" indent="-457200">
              <a:buFont typeface="Arial" pitchFamily="34" charset="0"/>
              <a:buChar char="•"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124744"/>
            <a:ext cx="1996231" cy="3888432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3" name="Obdélník 2"/>
          <p:cNvSpPr/>
          <p:nvPr/>
        </p:nvSpPr>
        <p:spPr>
          <a:xfrm>
            <a:off x="6588224" y="5229200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http://office.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microsoft.com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cz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images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results.aspx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qu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otazn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%C3%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ADk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&amp;ex=1#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:MC900434859|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83568" y="1412776"/>
            <a:ext cx="53285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 je telefonická asistence:</a:t>
            </a:r>
          </a:p>
          <a:p>
            <a:pPr marL="457200" indent="-457200">
              <a:buFont typeface="+mj-lt"/>
              <a:buAutoNum type="arabicPeriod" startAt="4"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po zavolání na linku tísňového volání operátor přesně radí, jak postupovat, rovněž také zjistí o jak závažný případ se jedná a rozhodne o vyslání příslušné pomoci, laickému zachránci radí, uklidňuje, vede, pomáhá...až do příjezdu odborné pomoci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124744"/>
            <a:ext cx="1996231" cy="3888432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3" name="Obdélník 2"/>
          <p:cNvSpPr/>
          <p:nvPr/>
        </p:nvSpPr>
        <p:spPr>
          <a:xfrm>
            <a:off x="6588224" y="5229200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http://office.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microsoft.com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cz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images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results.aspx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qu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otazn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%C3%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ADk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&amp;ex=1#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:MC900434859|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115616" y="836712"/>
            <a:ext cx="47525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Základní postup resuscitace:</a:t>
            </a:r>
          </a:p>
          <a:p>
            <a:pPr marL="457200" indent="-457200">
              <a:buFont typeface="+mj-lt"/>
              <a:buAutoNum type="arabicPeriod" startAt="5"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uložit postiženého na záda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zaklonit hlavu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zkontrolovat dýchání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uvolnit oděv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nepřímá srdeční masáž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frekvence 100x za minutu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umělé dýchání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opakovat v poměru 30 stlačení hrudníku 2 vdechy až do příjezdu ZZS</a:t>
            </a:r>
          </a:p>
          <a:p>
            <a:pPr marL="457200" indent="-457200">
              <a:buFont typeface="+mj-lt"/>
              <a:buAutoNum type="arabicPeriod" startAt="5"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620688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</a:t>
            </a:r>
          </a:p>
          <a:p>
            <a:r>
              <a:rPr lang="cs-CZ" dirty="0" smtClean="0"/>
              <a:t>http://is.muni.cz/el/1451/jaro2008/ekurzy2008/um/5490388/web/pages/video.html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182</Words>
  <Application>Microsoft Office PowerPoint</Application>
  <PresentationFormat>Předvádění na obrazovce (4:3)</PresentationFormat>
  <Paragraphs>52</Paragraphs>
  <Slides>9</Slides>
  <Notes>0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     Výukový materiál v rámci projektu OPVK 1.5 Peníze středním školám Číslo projektu:  CZ.1.07/1.5.00/34.0883  Název projektu:  Rozvoj vzdělanosti Číslo šablony:     III/2 Datum vytvoření:  3. 1. 2013 Autor:   Ing. Ivana Náplavová Určeno pro předmět: První pomoc  Tematická oblast:   Bezvědomí a neodkladná resuscitace, intoxikace  Obor vzdělání:  Masér sportovní a rekondiční 69-41-L/002 1. ročník Název výukového materiálu:  Modelová situace: „Telefonická asistence“ neodkladná     resuscitace Popis využití:  Video, jak probíhá telefonická asistence, předávání     informací, postup resuscitace, úkoly pro žáky Čas:     15 minut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Výukový materiál v rámci projektu OPVK 1.5 Peníze středním školám  Číslo projektu:  CZ.1.07/1.5.00/34.0883  Název projektu:  Rozvoj vzdělanosti Číslo šablony:     III/2 Datum vytvoření:  1.9. 2012 Autor:   Ing. Ivana Náplavová Určeno pro předmět: První pomoc  Tematická oblast:  Integrovaný záchranný systém, jednotný postup při     poskytování první pomoci, mimořádné situace Obor vzdělání:  Masér sportovní a rekondiční 69-41-L/002 1. ročník Název výukového materiálu:  Výuková prezentace Popis využití: Čas:  00 minut</dc:title>
  <dc:creator>Paul</dc:creator>
  <cp:lastModifiedBy>ucitel</cp:lastModifiedBy>
  <cp:revision>76</cp:revision>
  <dcterms:created xsi:type="dcterms:W3CDTF">2012-07-14T11:46:43Z</dcterms:created>
  <dcterms:modified xsi:type="dcterms:W3CDTF">2013-03-03T17:27:42Z</dcterms:modified>
</cp:coreProperties>
</file>