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4" r:id="rId5"/>
    <p:sldId id="265" r:id="rId6"/>
    <p:sldId id="266" r:id="rId7"/>
    <p:sldId id="262" r:id="rId8"/>
    <p:sldId id="268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pp.zshk.cz/vyuka/epilepsie.asp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11. 1. 2013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Epilepsie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 epilepsie, první pomoc, sdružení 				epileptiků,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VY_32_INOVACE_PPM13460NÁP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mtClean="0"/>
              <a:t>Zdroje</a:t>
            </a:r>
            <a:r>
              <a:rPr lang="cs-CZ" smtClean="0"/>
              <a:t>: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spolecnost</a:t>
            </a:r>
            <a:r>
              <a:rPr lang="cs-CZ" dirty="0" smtClean="0"/>
              <a:t>-</a:t>
            </a:r>
            <a:r>
              <a:rPr lang="cs-CZ" dirty="0" err="1" smtClean="0"/>
              <a:t>e.cz</a:t>
            </a:r>
            <a:r>
              <a:rPr lang="cs-CZ" dirty="0" smtClean="0"/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83671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Epilepsie – padoucnice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55576" y="1556792"/>
            <a:ext cx="4680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záchvatovité onemocnění mozku,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které má celou řadu příčin.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Mohou onemocnět: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děti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dospělí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Druhů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epilepsie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typů záchvatů je několik.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4077072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Záchvat může vyvolat např.: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blikavé světlo (televize, počítač, vánoční řetězy)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hluboké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alkohol i jeho výpary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drogy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64088" y="3501008"/>
            <a:ext cx="3240360" cy="21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http://commons.wikimedia.org/wiki/File:Recovery_Position.JPG</a:t>
            </a:r>
            <a:endParaRPr lang="cs-CZ" sz="800" dirty="0"/>
          </a:p>
        </p:txBody>
      </p:sp>
      <p:pic>
        <p:nvPicPr>
          <p:cNvPr id="8194" name="Picture 2" descr="File:Recovery Pos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836712"/>
            <a:ext cx="3528392" cy="26462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620688"/>
            <a:ext cx="8064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 malého počtu nemocných předchází záchvatu stav zvaný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aura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světelně barevné obrazce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slyšení zvonů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cítění pachů a vůní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nemocný padá náhle k zemi, někdy i s výkřikem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pádu následují kroutivé a škubavé křeče postihující obličej,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končetiny a celé tělo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zornice jsou rozšířené a nereagují na světlo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 je hlasité, chrčivé a s rozvojem křečí nastává krátká zástava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dechu, po které se dýchání obnoví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úst vytéká velké množství slin, často jsou po pokousání jazyka krvavé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časté je pomočení, pokálení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několika minutách odeznívá záchvat křečí, ale bezvědomí ještě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přetrvává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se nakonec probouzí a po nedlouho trvající zmatenosti se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vrací  k plnému vědomí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558924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</a:t>
            </a:r>
            <a:r>
              <a:rPr lang="cs-CZ" dirty="0" smtClean="0">
                <a:hlinkClick r:id="rId2"/>
              </a:rPr>
              <a:t>ppp.zshk.cz/vyuka/epilepsie.aspx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331640" y="980728"/>
            <a:ext cx="6048672" cy="156966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Pozor, křeče nemusí být vždy důsledkem epilepsie, mohou je způsobit i jiné nemoci!  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15616" y="2780928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Mohou být vyvolány i zplodinami hoření (garáž, kuchyň, koupelna – nutno otevřít okno a volat lékaře) </a:t>
            </a:r>
          </a:p>
        </p:txBody>
      </p:sp>
      <p:sp>
        <p:nvSpPr>
          <p:cNvPr id="5" name="Obdélník 4"/>
          <p:cNvSpPr/>
          <p:nvPr/>
        </p:nvSpPr>
        <p:spPr>
          <a:xfrm>
            <a:off x="7020272" y="357301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47664" y="3861048"/>
            <a:ext cx="5040560" cy="1631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Sledujte pozorně video a odpovězte na tyto otázky: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</a:rPr>
              <a:t>Jaký je průběh záchvatu?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</a:rPr>
              <a:t>Co dělá zachránce v průběhu záchvatu?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</a:rPr>
              <a:t>Co dělá zachránce po odeznění záchvatu?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75656" y="3789040"/>
            <a:ext cx="5184576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948264" y="4869160"/>
            <a:ext cx="1829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Video </a:t>
            </a:r>
            <a:r>
              <a:rPr lang="cs-CZ" dirty="0" smtClean="0">
                <a:solidFill>
                  <a:srgbClr val="C00000"/>
                </a:solidFill>
              </a:rPr>
              <a:t>1,50minut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540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Jaký je průběh záchvatu?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pád na zem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zvýšená tvorba slin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odeznění záchvatu  nemocný obvykle usíná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záchvat si nepamatuje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Co dělá zachránce při záchvatu?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ochrana  nemocného před poraněním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kontrola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nesmí nemocného opustit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volá 155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sleduje, jak trvá záchvat dlouho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43608" y="69269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27584" y="620688"/>
            <a:ext cx="48245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Co dělá zachránce po odeznění záchvatu?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celkové vyšetření nemocného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vyčištění dutiny ústní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zkontroluje poranění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zkontroluje vitální funkce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vědomí 	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uloží nemocného do stabilizované polohy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 teplotní komfort</a:t>
            </a:r>
          </a:p>
        </p:txBody>
      </p:sp>
      <p:pic>
        <p:nvPicPr>
          <p:cNvPr id="3074" name="Picture 2" descr="Poloha na bo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293096"/>
            <a:ext cx="2867472" cy="21506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2051720" y="6453336"/>
            <a:ext cx="2448272" cy="21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http://ppp.zshk.cz/vyuka/polohovani-ranenych.aspx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nebránit pádu na zem, pouze jej zmírnit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odstranit z dosahu  zraňující předměty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uvolnit oděv kolem krku a měkce podložit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hlavu – chránit tak před poraněním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nebránit křečovým pohybům při záchvatu, nezalehávat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nerozevírat ústa, nevkládat nic mezi zuby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čekat, až záchvat pomine  – obvykle brzy (cca do 5 minut)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odeznění křečí vyndat vše z pod hlavy, vytřít ústa a zkontrolovat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přetrvávajícím bezvědomí zotavovací poloha, přikrýt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při poranění nebo trvajícím bezvědomí volat záchrannou službu 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868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300192" y="2780928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780928"/>
            <a:ext cx="6408712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Vyhledejte na internetu informace o pomoci lidem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 epilepsií.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588224" y="62068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112474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Práce s internetem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184482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2636912"/>
            <a:ext cx="6696744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6346E-6 L 1.11111E-6 0.239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1052736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spolecnost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444817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395536" y="1700808"/>
            <a:ext cx="2266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 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epistop.cz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276872"/>
            <a:ext cx="2426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http://www.epilepsie.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2924944"/>
            <a:ext cx="285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diana.czweb.org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341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11. 1. 2013 Autor:   Ing. Ivana Náplavová Určeno pro předmět: První pomoc  Tematická oblast:  Bezvědomí a neodkladná resuscitace, intoxikace Obor vzdělání:  Masér sportovní a rekondiční 69-41-L/002 1. ročník Název výukového materiálu:  Modelová prezentace: Epilepsie Popis využití:  Příčiny, příznaky epilepsie, první pomoc, sdružení     epileptiků,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63</cp:revision>
  <dcterms:created xsi:type="dcterms:W3CDTF">2012-07-26T08:07:08Z</dcterms:created>
  <dcterms:modified xsi:type="dcterms:W3CDTF">2013-03-28T09:35:38Z</dcterms:modified>
</cp:coreProperties>
</file>