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58" r:id="rId5"/>
    <p:sldId id="259" r:id="rId6"/>
    <p:sldId id="260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339" autoAdjust="0"/>
    <p:restoredTop sz="94660"/>
  </p:normalViewPr>
  <p:slideViewPr>
    <p:cSldViewPr>
      <p:cViewPr>
        <p:scale>
          <a:sx n="60" d="100"/>
          <a:sy n="60" d="100"/>
        </p:scale>
        <p:origin x="-186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7B2E-DF02-4D76-A5C2-B0DF2AA88A96}" type="datetimeFigureOut">
              <a:rPr lang="cs-CZ" smtClean="0"/>
              <a:pPr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AADE8-5612-4E22-8B06-3A2D71B938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pp.zshk.cz/vyuka/synkopa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11.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Bezvědomí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Druhy bezvědomí, první pomoc, synkopa, co dělat,</a:t>
            </a:r>
            <a:br>
              <a:rPr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			úkoly pro žáky.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VY_32_INOVACE_PPM12160NÁP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980728"/>
            <a:ext cx="72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První pomoc pro střední zdravotnické školy,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Ilustr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T.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Laub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Krivaničová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J. a kol.: Domácí lékař.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1991.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://ppp.zshk.cz/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87624" y="90872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Bezvědomí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7584" y="1772816"/>
            <a:ext cx="4752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Vědomí je aktivní stav lidské psychiky: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orientujeme  se v prostoru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orientujeme se v čase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orientujeme se v situaci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orientujeme se ve vlastní osobě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52120" y="3284984"/>
            <a:ext cx="3024336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Porucha vědomí  je příznakem celé řady traumatických</a:t>
            </a:r>
            <a:br>
              <a:rPr lang="cs-CZ" sz="2000" b="1" dirty="0" smtClean="0"/>
            </a:br>
            <a:r>
              <a:rPr lang="cs-CZ" sz="2000" b="1" dirty="0" smtClean="0"/>
              <a:t> i netraumatických stavů. 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4725144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Uveďte příčiny poruchy vědomí a také, jak se může porucha projevit.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588224" y="4581128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51920" y="41490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5 minut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5576" y="4149080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Práce ve dvojicích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27584" y="4725144"/>
            <a:ext cx="4536504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48680"/>
            <a:ext cx="1709936" cy="172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bdélník 14"/>
          <p:cNvSpPr/>
          <p:nvPr/>
        </p:nvSpPr>
        <p:spPr>
          <a:xfrm>
            <a:off x="6228184" y="2276872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=mozek&amp;ex=1&amp;</a:t>
            </a:r>
            <a:r>
              <a:rPr lang="cs-CZ" sz="800" dirty="0" err="1" smtClean="0"/>
              <a:t>origin</a:t>
            </a:r>
            <a:r>
              <a:rPr lang="cs-CZ" sz="800" dirty="0" smtClean="0"/>
              <a:t>=FX010132103#</a:t>
            </a:r>
            <a:r>
              <a:rPr lang="cs-CZ" sz="800" dirty="0" err="1" smtClean="0"/>
              <a:t>pg</a:t>
            </a:r>
            <a:r>
              <a:rPr lang="cs-CZ" sz="800" dirty="0" smtClean="0"/>
              <a:t>:2|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25532E-6 L -0.00382 0.1424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Kvalitativní porucha vědomí  -  obluzené vědomí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196752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Postižený je: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dezorientovaný, neklidný, může být i úzkostný a bezradný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vykazuje poruchy v přijímání podnětů i ve vysílání signálů do okolí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nesouvisle hovoří, věty jsou neaktuální, bez návaznosti a smyslu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zásadně se mění chování postiženého – může utíkat, bránit se ošetření,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pere se, bojuje s bludy apod.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3501008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Kvantitativní porucha vědomí  - zastřené vědomí 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4149080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čím více se oslabuje celý organismus, tím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rychleji se prohlubuje porucha 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téměř vždy je výrazem vážné poruchy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mozkových funkcí</a:t>
            </a:r>
          </a:p>
        </p:txBody>
      </p:sp>
      <p:pic>
        <p:nvPicPr>
          <p:cNvPr id="2050" name="Picture 2" descr="File:Japanese-Sleeping-Style-in-T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05064"/>
            <a:ext cx="2496278" cy="18722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6156176" y="5949280"/>
            <a:ext cx="2520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http://commons.wikimedia.org/wiki/File:Japanese-Sleeping-Style-in-Train.jpg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1412776"/>
            <a:ext cx="82339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Somnolence: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zdánlivý spánek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krátký slovní kontakt je možný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reakce na jednoduché zvukové, taktilní a zrakové podněty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3140968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Sopor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obranná reakce jen na silné bolestivé podněty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možné neartikulované, nesrozumitelné zvuky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4509120"/>
            <a:ext cx="8777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Koma: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hluboké bezvědomí bez reakce na podněty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svědčí pro selhání funkce centrálního nervového systému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bezprostředně ohrožuje život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5576" y="692696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Rozsah první pomoci se liší podle hloubky bezvědomí: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80928"/>
            <a:ext cx="2880320" cy="1956444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5759624" y="4725144"/>
            <a:ext cx="33843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</a:t>
            </a:r>
            <a:r>
              <a:rPr lang="cs-CZ" sz="800" dirty="0" err="1" smtClean="0"/>
              <a:t>prvn</a:t>
            </a:r>
            <a:r>
              <a:rPr lang="cs-CZ" sz="800" dirty="0" smtClean="0"/>
              <a:t>%C3%AD+pomoc&amp;ex=1#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:MP900442422|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4797152"/>
            <a:ext cx="6948000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průběhu poskytování první pomoci se stav vědomí může velmi rychle měnit!!!</a:t>
            </a:r>
          </a:p>
          <a:p>
            <a:pPr algn="ctr"/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03648" y="69269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první pomoc: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412776"/>
            <a:ext cx="64087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zhodnotíme stav vědomí a ostatních základních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životních funkcí (dýchání, krevní oběh)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průchodnost dýchacích cest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	 – stabilizovaná poloha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 – manévry na zprůchodnění  dýchacích cest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tísňové volání 155/112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pokusíme se získat základní údaje 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 – mechanizmus úrazu,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 – s čím se postižený léčí – např. diabetes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mellitus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ysoký krevní tlak, ischemická choroba srdeční</a:t>
            </a:r>
          </a:p>
        </p:txBody>
      </p:sp>
      <p:pic>
        <p:nvPicPr>
          <p:cNvPr id="5122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48680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876256" y="2852936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54868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Krátkodobá ztráta vědomí – synkopa (mdloba, kolaps)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34076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porucha regulace periferního cévního řečiště nebo primární porucha srdeční činnosti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2780928"/>
            <a:ext cx="52565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Příčiny: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dlouhé stání zejména v dusném prostředí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náhlá změna polohy, např. po prudkém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vzpřímení  následujícím po dlouhém ležení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požitím léků snižujících krevní tlak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důsledek silného emočního podnětu  – strach,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ošklivý pohled, špatná zpráva, bolest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defekace – tlačení na stolici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kašel, kýchání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podráždění karotického sinu – např. tlak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na krk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084168" y="2780928"/>
            <a:ext cx="2520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Varovné příznaky: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nevolnost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závrať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zívání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zatmění před očima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bílá barva v obličeji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studený pot na čele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700808"/>
            <a:ext cx="7416824" cy="14465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Seřaďte jednotlivé úkony základní první pomoci v případě krátkodobé </a:t>
            </a:r>
            <a:r>
              <a:rPr lang="cs-CZ" sz="2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ztráty vědomí </a:t>
            </a:r>
            <a:r>
              <a:rPr lang="cs-CZ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tak, jak byste je prováděli</a:t>
            </a:r>
          </a:p>
          <a:p>
            <a:pPr algn="ctr"/>
            <a:endParaRPr lang="cs-CZ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71600" y="3284984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 návratu vědomí s postiženým zahájíme verbální kontakt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uvolníme oděv, otevřeme okno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postiženého uložíme na záda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vyčkáme stabilizace stavu a teprve potom dovolíme postiženému postupný návrat z horizontální polohy do vertikální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věnujeme pozornost průchodnosti dýchacích cest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dolní končetiny podložíme (zvedneme) asi o 30 cm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380312" y="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54868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Samostatná práce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Pomůcky: psací potřeby, papír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508104" y="83671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3568" y="1556792"/>
            <a:ext cx="7776864" cy="424731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 0.6039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844824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c)  postiženého uložíme na záda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f)  dolní končetiny podložíme (zvedneme) asi o 30 cm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e)  věnujeme pozornost průchodnosti dýchacích cest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b)  uvolníme oděv, otevřeme okno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a)  po návratu vědomí s postiženým zahájíme verbální kontakt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d)  vyčkáme stabilizace stavu a teprve potom dovolíme postiženému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postupný návrat z horizontální polohy do vertikální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43608" y="105273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1772816"/>
            <a:ext cx="7848872" cy="258532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-0.004 0.420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052736"/>
            <a:ext cx="60486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Pokud postižený zůstává v bezvědomí: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uložíme ho do polohy na boku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sledujeme základní životní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průchodnost dýchacích cest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ZZS v případě že: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- postižený rychle nenabývá vědomí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- dochází k poruše základních životních funkcí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- stav je komplikován poruchou řeči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- velkou bolestí hlavy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- poruchou hybnosti končetin, křečemi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236296" y="1628800"/>
            <a:ext cx="864096" cy="2862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1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71600" y="5661248"/>
            <a:ext cx="3849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2"/>
              </a:rPr>
              <a:t>http://ppp.zshk.cz/vyuka/synkopa.aspx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76056" y="566124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video synkopa 50 vteřin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521</Words>
  <Application>Microsoft Office PowerPoint</Application>
  <PresentationFormat>Předvádění na obrazovce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    Výukový materiál v rámci projektu OPVK 1.5 Peníze středním školám  Číslo projektu:  CZ.1.07/1.5.00/34.0883  Název projektu:  Rozvoj vzdělanosti Číslo šablony:     III/2 Datum vytvoření:  21. 11. 2012 Autor:   Ing. Ivana Náplavová Určeno pro předmět: První pomoc  Tematická oblast:  Bezvědomí a neodkladná resuscitace, intoxikace Obor vzdělání:  Masér sportovní a rekondiční 69-41-L/002 1. ročník Název výukového materiálu:  Výuková prezentace: Bezvědomí Popis využití:  Druhy bezvědomí, první pomoc, synkopa, co dělat,        úkoly pro žáky.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 </dc:title>
  <dc:creator>Paul</dc:creator>
  <cp:lastModifiedBy>ucitel</cp:lastModifiedBy>
  <cp:revision>55</cp:revision>
  <dcterms:created xsi:type="dcterms:W3CDTF">2012-07-17T13:41:15Z</dcterms:created>
  <dcterms:modified xsi:type="dcterms:W3CDTF">2013-03-25T08:33:18Z</dcterms:modified>
</cp:coreProperties>
</file>