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64" r:id="rId6"/>
    <p:sldId id="265" r:id="rId7"/>
    <p:sldId id="261" r:id="rId8"/>
    <p:sldId id="259" r:id="rId9"/>
    <p:sldId id="260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pp.zshk.cz/vyuka/otrava-alkoholem.asp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</a:t>
            </a:r>
            <a:r>
              <a:rPr kumimoji="0" lang="cs-CZ" sz="1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21. 1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Intoxikace alkoholem a drogami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Stadia, příznaky - objektivní, subjektivní, první pomoc, 				úkoly pro žáky, video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VY_32_INOVACE_PPM13760NÁP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196752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psychostimulancii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Pervitin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snížený pocit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hladu a žízně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zvýšená sebedůvěra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úzkost</a:t>
            </a:r>
          </a:p>
          <a:p>
            <a:pPr marL="0" lvl="2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neklid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agresivita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zvýšený krevní tlak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zrychlený pulz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04248" y="836712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80" y="2204864"/>
            <a:ext cx="3312368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znamená pravidlo 5T?</a:t>
            </a:r>
          </a:p>
          <a:p>
            <a:pPr algn="ctr"/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20072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čas: 2 minuty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2132856"/>
            <a:ext cx="352839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36096" y="37890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64088" y="4221088"/>
            <a:ext cx="252028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opatření: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ticho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teplo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tekutiny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tišení bolesti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0072" y="4149080"/>
            <a:ext cx="2736304" cy="20882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13" name="Picture 6" descr="http://cdn.morguefile.com/imageData/public/files/i/imelenchon/preview/fldr_2011_02_05/file5571296929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21935" y="1450673"/>
            <a:ext cx="1012743" cy="15130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4" name="Obdélník 13"/>
          <p:cNvSpPr/>
          <p:nvPr/>
        </p:nvSpPr>
        <p:spPr>
          <a:xfrm>
            <a:off x="2771800" y="2780928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/archive/display/732484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35833 -0.003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2717 -0.0009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052736"/>
            <a:ext cx="51845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zkontrolovat životní funkce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snažit se zjistit, o jaký druh požité látky jde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jakém množství byla látka požita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volat 155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a) pokud je postižený v bezvědomí a má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zachovány životní funkce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uložit jej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Rautekovy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zotavovací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polohy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b) jestliže postižený nemá zachovány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životní funkce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zprůchodnit dýchací cesty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zahájit neodkladnou resuscitaci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sledovat životní funkce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provádět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0872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516216" y="3140968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endParaRPr lang="cs-CZ" dirty="0" smtClean="0"/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5486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Otrava alkoholem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26876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Někdy je alkohol kombinován s léky nebo jinými návykovými látkami. </a:t>
            </a:r>
          </a:p>
          <a:p>
            <a:pPr algn="ctr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Reakce na požitý alkohol je vždy individuální.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4509120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Stadium euforické 0,5 – 1‰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euforie, vzestup sebevědomí, pokles zábran, mnohomluvnost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prodloužení reakční doby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narušení svalové koordinace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riskantní řešení situací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99592" y="2420888"/>
            <a:ext cx="396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Hladinu alkoholu v těle zjišťujeme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podle hladiny alkoholu v krvi: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lehká otrava:	0,5-1 ‰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střední otrava: 	1-2 ‰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těžká otrava: 	2-3 ‰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7707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Klinické příznaky: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cdn.morguefile.com/imageData/public/files/d/dtcreations/preview/fldr_2005_01_18/file0001381627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36912"/>
            <a:ext cx="2521124" cy="18908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5508104" y="4509120"/>
            <a:ext cx="25020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/archive/display/49961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Stadium hypnotické 1 - 2‰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stavy lítosti, ztráta sebekontroly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koordinace pohybů a rovnováhy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snížené vnímání bolesti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výrazné prodloužení reakční doby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2492896"/>
            <a:ext cx="5688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Stadium narkotické 2 - 3 ‰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zmatenost, zkalené vědomí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povrchní dýchání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zrychlení tepové frekvence, pokles krevního tlaku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studená, vlhká kůže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429309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Stadium asfyktické 3 - 4 ‰ (600 – 1 600 ml destilátu)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hluboké bezvědomí, cyanóza, křeče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smrt je způsobena většinou zástavou dechu s následnou zástavou srdeční činnosti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časté bývá vdechnutí zvratků s následnou poruchou ventilace a podchlazení postiženého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cdn.morguefile.com/imageData/public/files/d/duco/preview/fldr_2005_01_23/file00011023299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2989685" cy="22422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724128" y="2996952"/>
            <a:ext cx="27900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/archive/display/49601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3284984"/>
            <a:ext cx="4536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 postiženého při vědomí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snažíme se ihned vyvolat zvracení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podáme větší dávku živočišného uhlí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(rozdrcené) a vodu na zapití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 postiženého v bezvědomí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udržení průchodnosti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prevence zatečení zvratků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1700808"/>
            <a:ext cx="5616624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Zjistěte přibližné množství vypití alkoholu pro stadium euforické, hypnotické a narkotické. 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59632" y="83671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		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948264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187624" y="1556792"/>
            <a:ext cx="5832648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645024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Obdélník 12"/>
          <p:cNvSpPr/>
          <p:nvPr/>
        </p:nvSpPr>
        <p:spPr>
          <a:xfrm>
            <a:off x="6156176" y="5805264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00399 0.1217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31640" y="692696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Video: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Otrava alkoholem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1 minuta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ppp.zshk.cz/vyuka/otrava-alkoholem.aspx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80" y="2276872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2636912"/>
            <a:ext cx="5544616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Které 4 úkony vykonala dívka ve videu v rámci PP při intoxikaci alkoholem?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87624" y="2564904"/>
            <a:ext cx="576064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1640" y="422108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31640" y="4725144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kontrola základních životních funkcí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stabilizovaná poloha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přivolání ZZS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zabalení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termo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-folie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4653136"/>
            <a:ext cx="4896544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87624" y="1988840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Samostatná práce		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0.1111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1.94444E-6 0.2074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47664" y="1844824"/>
            <a:ext cx="6120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Kamarád, který je velmi opilý, se neopouští,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dvedeme jej domů! </a:t>
            </a:r>
            <a:b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V akutním případě voláme ZZS na čísle 155.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7343800" y="2456795"/>
            <a:ext cx="1800200" cy="4401205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8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48680"/>
            <a:ext cx="1584176" cy="4401205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03648" y="3789040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případě, že jej zanecháme bez pomoci, hrozí velké riziko aspirace zvratků!</a:t>
            </a:r>
            <a:br>
              <a:rPr lang="cs-C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Následně smrt udušením!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55776" y="764704"/>
            <a:ext cx="3779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Zásada pro studenty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340768"/>
            <a:ext cx="33123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opioidy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Heroin, Morfin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nevolnost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pocit klidu</a:t>
            </a:r>
          </a:p>
          <a:p>
            <a:pPr marL="0"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 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útlum dýchání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koordinace 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vědomí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63888" y="1340768"/>
            <a:ext cx="33123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kanabinoidy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Marihuana, Hašiš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halucinace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nevolnost</a:t>
            </a:r>
          </a:p>
          <a:p>
            <a:pPr marL="0"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nízký krevní tlak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kolapsové stavy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zrychlený pulz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764704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Otravy drogami</a:t>
            </a:r>
          </a:p>
        </p:txBody>
      </p:sp>
      <p:pic>
        <p:nvPicPr>
          <p:cNvPr id="5124" name="Picture 4" descr="File:Gyppy Wi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72816"/>
            <a:ext cx="1961738" cy="15841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228184" y="3356992"/>
            <a:ext cx="26460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http://commons.wikimedia.org/wiki/File:Gyppy_Wippy.jpg</a:t>
            </a:r>
            <a:endParaRPr lang="cs-CZ" sz="800" dirty="0"/>
          </a:p>
        </p:txBody>
      </p:sp>
      <p:pic>
        <p:nvPicPr>
          <p:cNvPr id="5128" name="Picture 8" descr="http://cdn.morguefile.com/imageData/public/files/r/ronnieb/preview/fldr_2005_09_23/file0002009854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05064"/>
            <a:ext cx="1944216" cy="145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6372200" y="5517232"/>
            <a:ext cx="23580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/archive/display/85666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908720"/>
            <a:ext cx="37444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hypnotiky, sedativy</a:t>
            </a: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Hypnogen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Stilnox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Lexaurin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Oxazepam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celkový útlum CNS</a:t>
            </a:r>
          </a:p>
          <a:p>
            <a:pPr marL="457200" lvl="3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ospalost</a:t>
            </a:r>
          </a:p>
          <a:p>
            <a:pPr marL="0" lvl="2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apatie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dlouhotrvající spánek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útlum dechového centra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vědomí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nízký krevní tlak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36096" y="980728"/>
            <a:ext cx="3960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halucinogeny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LSD, lysohlávky, durman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halucinace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palpitace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znovuprožívání halucinací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úzkost</a:t>
            </a:r>
          </a:p>
          <a:p>
            <a:pPr marL="0" lvl="2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zrychlený pulz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nadměrné pocení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koordinace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vědomí</a:t>
            </a:r>
          </a:p>
        </p:txBody>
      </p:sp>
      <p:pic>
        <p:nvPicPr>
          <p:cNvPr id="7170" name="Picture 2" descr="http://cdn.morguefile.com/imageData/public/files/m/mconnors/preview/fldr_2003_04_12/file0001901578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869160"/>
            <a:ext cx="1873053" cy="14047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3563888" y="6309320"/>
            <a:ext cx="2286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/archive/display/3549</a:t>
            </a:r>
            <a:endParaRPr lang="cs-CZ" sz="800" dirty="0"/>
          </a:p>
        </p:txBody>
      </p:sp>
      <p:pic>
        <p:nvPicPr>
          <p:cNvPr id="7174" name="Picture 6" descr="File:Datura stramonium pl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628800"/>
            <a:ext cx="1368152" cy="18242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3779912" y="3501008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http://commons.wikimedia.org/wiki/File:Datura_stramonium_plod.jpg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836712"/>
            <a:ext cx="37444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kokainem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Kokain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ztráta zábran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zvýšené sebevědomí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ztráta potřeby spánku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odpočinku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halucinace</a:t>
            </a:r>
          </a:p>
          <a:p>
            <a:pPr marL="0"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útlum CNS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zrychlený pulz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zvýšený krevní tlak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16016" y="764704"/>
            <a:ext cx="3744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organickými rozpouštědly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toluen, trichloretylen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subjektivní: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euforie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ztráta zábran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halucinace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hlavy</a:t>
            </a:r>
          </a:p>
          <a:p>
            <a:pPr marL="0"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objektivní: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apatie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neschopnost reálného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úsudku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útlum CNS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vědomí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nízký krevní tlak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44824"/>
            <a:ext cx="1393655" cy="172573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308304" y="3573016"/>
            <a:ext cx="1637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=plechovky barvy#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:MP900399558|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434</Words>
  <Application>Microsoft Office PowerPoint</Application>
  <PresentationFormat>Předvádění na obrazovce (4:3)</PresentationFormat>
  <Paragraphs>193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21. 1. 2013 Autor:   Ing. Ivana Náplavová Určeno pro předmět: První pomoc  Tematická oblast:  Bezvědomí a neodkladná resuscitace, intoxikace Obor vzdělání:  Masér sportovní a rekondiční 69-41-L/002 1. ročník Název výukového materiálu:  Výuková prezentace: Intoxikace alkoholem a drogami Popis využití:  Stadia, příznaky - objektivní, subjektivní, první pomoc,     úkoly pro žáky, video 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47</cp:revision>
  <dcterms:created xsi:type="dcterms:W3CDTF">2012-07-26T12:29:12Z</dcterms:created>
  <dcterms:modified xsi:type="dcterms:W3CDTF">2013-03-28T09:38:08Z</dcterms:modified>
</cp:coreProperties>
</file>