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4"/>
  </p:notesMasterIdLst>
  <p:sldIdLst>
    <p:sldId id="275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E138-0451-4F38-80E0-1C79B35E5241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56529-9B35-4419-B01C-622D9755A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51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8A231A-2147-4B01-8374-55E6CBE0A51E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8A231A-2147-4B01-8374-55E6CBE0A51E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8A231A-2147-4B01-8374-55E6CBE0A51E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499992" y="499315"/>
            <a:ext cx="4730782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Y_32_INOVACE_</a:t>
            </a:r>
            <a:r>
              <a:rPr lang="cs-CZ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ČJPS20660BED-řešení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267744" y="1340768"/>
            <a:ext cx="6624736" cy="310854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/>
              <a:t>Výukový materiál v rámci projektu OPVK 1.5 Peníze středním školám</a:t>
            </a:r>
            <a:br>
              <a:rPr lang="cs-CZ" sz="1400" b="1" dirty="0"/>
            </a:b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Číslo projektu:		CZ.1.07/1.5.00/34.0883 </a:t>
            </a:r>
            <a:br>
              <a:rPr lang="cs-CZ" sz="1400" b="1" dirty="0"/>
            </a:br>
            <a:r>
              <a:rPr lang="cs-CZ" sz="1400" b="1" dirty="0"/>
              <a:t>Název projektu:		Rozvoj vzdělanosti</a:t>
            </a:r>
            <a:br>
              <a:rPr lang="cs-CZ" sz="1400" b="1" dirty="0"/>
            </a:br>
            <a:r>
              <a:rPr lang="cs-CZ" sz="1400" b="1" dirty="0"/>
              <a:t>Číslo šablony:   		III/2</a:t>
            </a:r>
            <a:br>
              <a:rPr lang="cs-CZ" sz="1400" b="1" dirty="0"/>
            </a:br>
            <a:r>
              <a:rPr lang="cs-CZ" sz="1400" b="1" dirty="0"/>
              <a:t>Datum vytvoření:	</a:t>
            </a:r>
            <a:r>
              <a:rPr lang="cs-CZ" sz="1400" b="1" smtClean="0"/>
              <a:t>	3.10. </a:t>
            </a:r>
            <a:r>
              <a:rPr lang="cs-CZ" sz="1400" b="1" dirty="0"/>
              <a:t>2012</a:t>
            </a:r>
            <a:br>
              <a:rPr lang="cs-CZ" sz="1400" b="1" dirty="0"/>
            </a:br>
            <a:r>
              <a:rPr lang="cs-CZ" sz="1400" b="1" dirty="0"/>
              <a:t>Autor:			</a:t>
            </a:r>
            <a:r>
              <a:rPr lang="cs-CZ" sz="1400" b="1" dirty="0" smtClean="0"/>
              <a:t>Mgr. Karla </a:t>
            </a:r>
            <a:r>
              <a:rPr lang="cs-CZ" sz="1400" b="1" dirty="0" err="1" smtClean="0"/>
              <a:t>Bedrlíková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Určeno pro předmět:      </a:t>
            </a:r>
            <a:r>
              <a:rPr lang="cs-CZ" sz="1400" b="1" dirty="0" smtClean="0"/>
              <a:t>	Český jazyk a literatura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Tematická oblast:	</a:t>
            </a:r>
            <a:r>
              <a:rPr lang="cs-CZ" sz="1400" b="1" dirty="0" smtClean="0"/>
              <a:t>	Česká a svět. literatura I. pol. 20. stol.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Obor vzdělání:		</a:t>
            </a:r>
            <a:r>
              <a:rPr lang="cs-CZ" sz="1400" b="1" dirty="0" smtClean="0"/>
              <a:t>Podnikání (64-41-L/51), 2. ročník                                            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Název výukového materiálu: </a:t>
            </a:r>
            <a:r>
              <a:rPr lang="cs-CZ" sz="1400" b="1" dirty="0" smtClean="0"/>
              <a:t>	Prokletí básníci a Česká moderna – řešení 				testu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/>
            </a:r>
            <a:br>
              <a:rPr lang="cs-CZ" sz="1400" b="1" dirty="0"/>
            </a:br>
            <a:endParaRPr lang="cs-CZ" sz="1400" dirty="0"/>
          </a:p>
        </p:txBody>
      </p:sp>
      <p:pic>
        <p:nvPicPr>
          <p:cNvPr id="8" name="Picture 2" descr="E:\Downloads\loga_pruhled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2332"/>
            <a:ext cx="3098011" cy="571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21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245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1200" dirty="0" smtClean="0"/>
              <a:t>1A, 2C, 3C, 4B, 5C, 6B, 7C, 8C, 9C, 10A, 11B, 12B, 13B, 14C, 15C, 16D</a:t>
            </a:r>
            <a:endParaRPr lang="cs-CZ" b="1" dirty="0" smtClean="0"/>
          </a:p>
        </p:txBody>
      </p:sp>
      <p:sp>
        <p:nvSpPr>
          <p:cNvPr id="11" name="Zástupný symbol pro obsah 1"/>
          <p:cNvSpPr txBox="1">
            <a:spLocks/>
          </p:cNvSpPr>
          <p:nvPr/>
        </p:nvSpPr>
        <p:spPr>
          <a:xfrm>
            <a:off x="611560" y="404664"/>
            <a:ext cx="8229600" cy="6120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cs-CZ" b="1" dirty="0" smtClean="0"/>
              <a:t>Správné odpovědi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1962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213</TotalTime>
  <Words>46</Words>
  <Application>Microsoft Office PowerPoint</Application>
  <PresentationFormat>Předvádění na obrazovce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Shluk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Prokletí básníci a česká moderna</dc:title>
  <dc:creator>Kaja</dc:creator>
  <cp:lastModifiedBy>Libor</cp:lastModifiedBy>
  <cp:revision>67</cp:revision>
  <dcterms:created xsi:type="dcterms:W3CDTF">2012-09-02T14:31:58Z</dcterms:created>
  <dcterms:modified xsi:type="dcterms:W3CDTF">2012-10-07T20:01:11Z</dcterms:modified>
</cp:coreProperties>
</file>