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75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99992" y="499315"/>
            <a:ext cx="458490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ČJPS21460BED-řešení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67744" y="1340768"/>
            <a:ext cx="6624736" cy="28931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dirty="0" smtClean="0"/>
              <a:t>	</a:t>
            </a:r>
            <a:r>
              <a:rPr lang="cs-CZ" sz="1400" b="1" dirty="0" smtClean="0"/>
              <a:t>7.12.</a:t>
            </a:r>
            <a:r>
              <a:rPr lang="cs-CZ" sz="1400" b="1" dirty="0" smtClean="0"/>
              <a:t> </a:t>
            </a:r>
            <a:r>
              <a:rPr lang="cs-CZ" sz="1400" b="1" dirty="0"/>
              <a:t>2012</a:t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Česká a svět. literatura I. pol. 20. stol.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Podnikání (64-41-L/51), 2. ročník   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</a:t>
            </a:r>
            <a:r>
              <a:rPr lang="cs-CZ" sz="1400" b="1" dirty="0" smtClean="0"/>
              <a:t>Česká próza 1.pol. 20.stol., řešení testu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endParaRPr lang="cs-CZ" sz="1400" dirty="0"/>
          </a:p>
        </p:txBody>
      </p:sp>
      <p:pic>
        <p:nvPicPr>
          <p:cNvPr id="8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332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1200" dirty="0" smtClean="0"/>
              <a:t>1A, 2C, 3C, 4B, 5C, 6B, 7C, 8C, 9C, 10A, 11B, 12B, 13B, 14C, 15C, </a:t>
            </a:r>
            <a:r>
              <a:rPr lang="cs-CZ" sz="1200" dirty="0" smtClean="0"/>
              <a:t>16D</a:t>
            </a:r>
          </a:p>
          <a:p>
            <a:pPr marL="109728" indent="0">
              <a:buNone/>
            </a:pPr>
            <a:r>
              <a:rPr lang="cs-CZ" sz="1200" b="1" dirty="0" smtClean="0"/>
              <a:t>17-</a:t>
            </a:r>
            <a:r>
              <a:rPr lang="cs-CZ" sz="1200" dirty="0" smtClean="0"/>
              <a:t> Rozmarné léto (1), Markéta Lazarová (2), Petrolejové lampy (3), Balada pro banditu (4), Bílá nemoc (5), </a:t>
            </a:r>
            <a:r>
              <a:rPr lang="cs-CZ" sz="1200" dirty="0" err="1" smtClean="0"/>
              <a:t>Kubula</a:t>
            </a:r>
            <a:r>
              <a:rPr lang="cs-CZ" sz="1200" dirty="0" smtClean="0"/>
              <a:t> a Kuba </a:t>
            </a:r>
            <a:r>
              <a:rPr lang="cs-CZ" sz="1200" dirty="0" err="1" smtClean="0"/>
              <a:t>Kubikula</a:t>
            </a:r>
            <a:r>
              <a:rPr lang="cs-CZ" sz="1200" smtClean="0"/>
              <a:t> (6)</a:t>
            </a:r>
            <a:endParaRPr lang="cs-CZ" b="1" dirty="0" smtClean="0"/>
          </a:p>
        </p:txBody>
      </p:sp>
      <p:sp>
        <p:nvSpPr>
          <p:cNvPr id="11" name="Zástupný symbol pro obsah 1"/>
          <p:cNvSpPr txBox="1">
            <a:spLocks/>
          </p:cNvSpPr>
          <p:nvPr/>
        </p:nvSpPr>
        <p:spPr>
          <a:xfrm>
            <a:off x="611560" y="404664"/>
            <a:ext cx="8229600" cy="6120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cs-CZ" b="1" dirty="0" smtClean="0"/>
              <a:t>Správné odpovědi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80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Shluk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 a česká moderna</dc:title>
  <dc:creator>Kaja</dc:creator>
  <cp:lastModifiedBy>Kaja</cp:lastModifiedBy>
  <cp:revision>69</cp:revision>
  <dcterms:created xsi:type="dcterms:W3CDTF">2012-09-02T14:31:58Z</dcterms:created>
  <dcterms:modified xsi:type="dcterms:W3CDTF">2012-12-18T22:51:51Z</dcterms:modified>
</cp:coreProperties>
</file>