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72DA49-4DE0-434A-B8DE-81AB034C291D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3C298BC-450C-4715-B41F-64A1D7AF0965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" action="ppaction://noaction">
                <a:snd r:embed="rId7" name="explode.wav"/>
              </a:hlinkClick>
            </a:rPr>
            <a:t>realistický</a:t>
          </a:r>
          <a:endParaRPr lang="cs-CZ" dirty="0"/>
        </a:p>
      </dgm:t>
    </dgm:pt>
    <dgm:pt modelId="{FCAE1FCC-2E4D-4419-BB98-FFF124D83133}" type="parTrans" cxnId="{F6E9B59A-95D5-4F6B-8642-C6BABDCA24E9}">
      <dgm:prSet/>
      <dgm:spPr/>
      <dgm:t>
        <a:bodyPr/>
        <a:lstStyle/>
        <a:p>
          <a:endParaRPr lang="cs-CZ"/>
        </a:p>
      </dgm:t>
    </dgm:pt>
    <dgm:pt modelId="{B7D4F06C-337C-4712-833B-A6D19D10D4F9}" type="sibTrans" cxnId="{F6E9B59A-95D5-4F6B-8642-C6BABDCA24E9}">
      <dgm:prSet/>
      <dgm:spPr/>
      <dgm:t>
        <a:bodyPr/>
        <a:lstStyle/>
        <a:p>
          <a:endParaRPr lang="cs-CZ"/>
        </a:p>
      </dgm:t>
    </dgm:pt>
    <dgm:pt modelId="{2E0536B1-5DF7-45E6-9307-54F560DEA5CE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" action="ppaction://noaction">
                <a:snd r:embed="rId8" name="applause.wav"/>
              </a:hlinkClick>
            </a:rPr>
            <a:t>experimentální</a:t>
          </a:r>
          <a:endParaRPr lang="cs-CZ" dirty="0"/>
        </a:p>
      </dgm:t>
    </dgm:pt>
    <dgm:pt modelId="{90A28542-0361-413A-915B-D75DA8C3F456}" type="parTrans" cxnId="{9E7FD7FB-A801-49C6-ABA7-56D52BDA9DE5}">
      <dgm:prSet/>
      <dgm:spPr/>
      <dgm:t>
        <a:bodyPr/>
        <a:lstStyle/>
        <a:p>
          <a:endParaRPr lang="cs-CZ"/>
        </a:p>
      </dgm:t>
    </dgm:pt>
    <dgm:pt modelId="{EC12EE81-D8DC-465F-854D-CD116BFF972F}" type="sibTrans" cxnId="{9E7FD7FB-A801-49C6-ABA7-56D52BDA9DE5}">
      <dgm:prSet/>
      <dgm:spPr/>
      <dgm:t>
        <a:bodyPr/>
        <a:lstStyle/>
        <a:p>
          <a:endParaRPr lang="cs-CZ"/>
        </a:p>
      </dgm:t>
    </dgm:pt>
    <dgm:pt modelId="{2E87F91F-67F3-40ED-A096-4AFC48CA43A9}">
      <dgm:prSet phldrT="[Text]"/>
      <dgm:spPr/>
      <dgm:t>
        <a:bodyPr/>
        <a:lstStyle/>
        <a:p>
          <a:r>
            <a:rPr lang="cs-CZ" dirty="0" err="1" smtClean="0">
              <a:hlinkClick xmlns:r="http://schemas.openxmlformats.org/officeDocument/2006/relationships" r:id="" action="ppaction://noaction">
                <a:snd r:embed="rId7" name="explode.wav"/>
              </a:hlinkClick>
            </a:rPr>
            <a:t>detabuizující</a:t>
          </a:r>
          <a:endParaRPr lang="cs-CZ" dirty="0"/>
        </a:p>
      </dgm:t>
    </dgm:pt>
    <dgm:pt modelId="{025FDC41-B792-4698-B9A7-96C584B1FAF2}" type="parTrans" cxnId="{E2323FA0-EF86-48E2-A766-19F9D1993663}">
      <dgm:prSet/>
      <dgm:spPr/>
      <dgm:t>
        <a:bodyPr/>
        <a:lstStyle/>
        <a:p>
          <a:endParaRPr lang="cs-CZ"/>
        </a:p>
      </dgm:t>
    </dgm:pt>
    <dgm:pt modelId="{B8A6C134-A653-45D8-B8B5-8E19FA503DE4}" type="sibTrans" cxnId="{E2323FA0-EF86-48E2-A766-19F9D1993663}">
      <dgm:prSet/>
      <dgm:spPr/>
      <dgm:t>
        <a:bodyPr/>
        <a:lstStyle/>
        <a:p>
          <a:endParaRPr lang="cs-CZ"/>
        </a:p>
      </dgm:t>
    </dgm:pt>
    <dgm:pt modelId="{B87B1EE8-368C-42ED-8CA4-C67B4BBBDF8C}" type="pres">
      <dgm:prSet presAssocID="{CB72DA49-4DE0-434A-B8DE-81AB034C291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D306B40-F4C3-4D3B-8821-892691D455CF}" type="pres">
      <dgm:prSet presAssocID="{53C298BC-450C-4715-B41F-64A1D7AF0965}" presName="comp" presStyleCnt="0"/>
      <dgm:spPr/>
    </dgm:pt>
    <dgm:pt modelId="{E824C533-4431-4692-9AF4-411A7CBC4F5D}" type="pres">
      <dgm:prSet presAssocID="{53C298BC-450C-4715-B41F-64A1D7AF0965}" presName="box" presStyleLbl="node1" presStyleIdx="0" presStyleCnt="3" custLinFactNeighborY="-12308"/>
      <dgm:spPr/>
      <dgm:t>
        <a:bodyPr/>
        <a:lstStyle/>
        <a:p>
          <a:endParaRPr lang="cs-CZ"/>
        </a:p>
      </dgm:t>
    </dgm:pt>
    <dgm:pt modelId="{4E74F0F8-BA1C-4E28-BCC0-C6948994F000}" type="pres">
      <dgm:prSet presAssocID="{53C298BC-450C-4715-B41F-64A1D7AF0965}" presName="img" presStyleLbl="fgImgPlace1" presStyleIdx="0" presStyleCnt="3" custScaleX="3750" custScaleY="10071"/>
      <dgm:spPr/>
    </dgm:pt>
    <dgm:pt modelId="{F0E86E3B-3B02-4C93-8CE0-1A1231B6C7A9}" type="pres">
      <dgm:prSet presAssocID="{53C298BC-450C-4715-B41F-64A1D7AF096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F8DDC8-A3D3-404F-8F1C-9CDA9E73B277}" type="pres">
      <dgm:prSet presAssocID="{B7D4F06C-337C-4712-833B-A6D19D10D4F9}" presName="spacer" presStyleCnt="0"/>
      <dgm:spPr/>
    </dgm:pt>
    <dgm:pt modelId="{E86405B9-22B6-4E8B-A2BE-980E72F4F81E}" type="pres">
      <dgm:prSet presAssocID="{2E0536B1-5DF7-45E6-9307-54F560DEA5CE}" presName="comp" presStyleCnt="0"/>
      <dgm:spPr/>
    </dgm:pt>
    <dgm:pt modelId="{05947A4F-EBC7-4A31-B2FD-3F0DB07A5C08}" type="pres">
      <dgm:prSet presAssocID="{2E0536B1-5DF7-45E6-9307-54F560DEA5CE}" presName="box" presStyleLbl="node1" presStyleIdx="1" presStyleCnt="3" custLinFactNeighborY="769"/>
      <dgm:spPr/>
      <dgm:t>
        <a:bodyPr/>
        <a:lstStyle/>
        <a:p>
          <a:endParaRPr lang="cs-CZ"/>
        </a:p>
      </dgm:t>
    </dgm:pt>
    <dgm:pt modelId="{F2DEEB1A-6123-4504-8049-C7D9A2D658FA}" type="pres">
      <dgm:prSet presAssocID="{2E0536B1-5DF7-45E6-9307-54F560DEA5CE}" presName="img" presStyleLbl="fgImgPlace1" presStyleIdx="1" presStyleCnt="3" custFlipVert="1" custFlipHor="1" custScaleX="3750" custScaleY="12386"/>
      <dgm:spPr/>
    </dgm:pt>
    <dgm:pt modelId="{EACAFA2A-4C66-439C-B6AB-9062BC908633}" type="pres">
      <dgm:prSet presAssocID="{2E0536B1-5DF7-45E6-9307-54F560DEA5CE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1CA7D5-54EC-437A-BBA2-3DB653C43616}" type="pres">
      <dgm:prSet presAssocID="{EC12EE81-D8DC-465F-854D-CD116BFF972F}" presName="spacer" presStyleCnt="0"/>
      <dgm:spPr/>
    </dgm:pt>
    <dgm:pt modelId="{F69745CC-9F87-4CF1-A475-5C46400861B7}" type="pres">
      <dgm:prSet presAssocID="{2E87F91F-67F3-40ED-A096-4AFC48CA43A9}" presName="comp" presStyleCnt="0"/>
      <dgm:spPr/>
    </dgm:pt>
    <dgm:pt modelId="{D5991FB9-DDE0-4688-8296-F1DAC517B803}" type="pres">
      <dgm:prSet presAssocID="{2E87F91F-67F3-40ED-A096-4AFC48CA43A9}" presName="box" presStyleLbl="node1" presStyleIdx="2" presStyleCnt="3" custLinFactNeighborX="-793" custLinFactNeighborY="-4290"/>
      <dgm:spPr/>
      <dgm:t>
        <a:bodyPr/>
        <a:lstStyle/>
        <a:p>
          <a:endParaRPr lang="cs-CZ"/>
        </a:p>
      </dgm:t>
    </dgm:pt>
    <dgm:pt modelId="{84617F9B-EFA2-4BA5-8C76-BAE4DB21285F}" type="pres">
      <dgm:prSet presAssocID="{2E87F91F-67F3-40ED-A096-4AFC48CA43A9}" presName="img" presStyleLbl="fgImgPlace1" presStyleIdx="2" presStyleCnt="3" custFlipVert="1" custScaleX="3750" custScaleY="10071"/>
      <dgm:spPr/>
    </dgm:pt>
    <dgm:pt modelId="{5BA44E99-948F-42DF-A20A-9F2441FB8F00}" type="pres">
      <dgm:prSet presAssocID="{2E87F91F-67F3-40ED-A096-4AFC48CA43A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2323FA0-EF86-48E2-A766-19F9D1993663}" srcId="{CB72DA49-4DE0-434A-B8DE-81AB034C291D}" destId="{2E87F91F-67F3-40ED-A096-4AFC48CA43A9}" srcOrd="2" destOrd="0" parTransId="{025FDC41-B792-4698-B9A7-96C584B1FAF2}" sibTransId="{B8A6C134-A653-45D8-B8B5-8E19FA503DE4}"/>
    <dgm:cxn modelId="{9E7FD7FB-A801-49C6-ABA7-56D52BDA9DE5}" srcId="{CB72DA49-4DE0-434A-B8DE-81AB034C291D}" destId="{2E0536B1-5DF7-45E6-9307-54F560DEA5CE}" srcOrd="1" destOrd="0" parTransId="{90A28542-0361-413A-915B-D75DA8C3F456}" sibTransId="{EC12EE81-D8DC-465F-854D-CD116BFF972F}"/>
    <dgm:cxn modelId="{3ED2257D-1C18-4808-8B40-F06E6E9CA254}" type="presOf" srcId="{CB72DA49-4DE0-434A-B8DE-81AB034C291D}" destId="{B87B1EE8-368C-42ED-8CA4-C67B4BBBDF8C}" srcOrd="0" destOrd="0" presId="urn:microsoft.com/office/officeart/2005/8/layout/vList4"/>
    <dgm:cxn modelId="{F6E9B59A-95D5-4F6B-8642-C6BABDCA24E9}" srcId="{CB72DA49-4DE0-434A-B8DE-81AB034C291D}" destId="{53C298BC-450C-4715-B41F-64A1D7AF0965}" srcOrd="0" destOrd="0" parTransId="{FCAE1FCC-2E4D-4419-BB98-FFF124D83133}" sibTransId="{B7D4F06C-337C-4712-833B-A6D19D10D4F9}"/>
    <dgm:cxn modelId="{8C0AF90D-0A8C-4BA3-BB23-2CB62E9F2B17}" type="presOf" srcId="{53C298BC-450C-4715-B41F-64A1D7AF0965}" destId="{F0E86E3B-3B02-4C93-8CE0-1A1231B6C7A9}" srcOrd="1" destOrd="0" presId="urn:microsoft.com/office/officeart/2005/8/layout/vList4"/>
    <dgm:cxn modelId="{D79AC3A6-A95A-45CE-925B-021E5CEC56D7}" type="presOf" srcId="{53C298BC-450C-4715-B41F-64A1D7AF0965}" destId="{E824C533-4431-4692-9AF4-411A7CBC4F5D}" srcOrd="0" destOrd="0" presId="urn:microsoft.com/office/officeart/2005/8/layout/vList4"/>
    <dgm:cxn modelId="{3A38A477-1088-4AF2-A8B9-79002B849359}" type="presOf" srcId="{2E0536B1-5DF7-45E6-9307-54F560DEA5CE}" destId="{05947A4F-EBC7-4A31-B2FD-3F0DB07A5C08}" srcOrd="0" destOrd="0" presId="urn:microsoft.com/office/officeart/2005/8/layout/vList4"/>
    <dgm:cxn modelId="{E5275B29-0094-43D1-9916-217579795E1C}" type="presOf" srcId="{2E0536B1-5DF7-45E6-9307-54F560DEA5CE}" destId="{EACAFA2A-4C66-439C-B6AB-9062BC908633}" srcOrd="1" destOrd="0" presId="urn:microsoft.com/office/officeart/2005/8/layout/vList4"/>
    <dgm:cxn modelId="{88DF3A08-D3B8-450E-8FC9-F4547B211914}" type="presOf" srcId="{2E87F91F-67F3-40ED-A096-4AFC48CA43A9}" destId="{5BA44E99-948F-42DF-A20A-9F2441FB8F00}" srcOrd="1" destOrd="0" presId="urn:microsoft.com/office/officeart/2005/8/layout/vList4"/>
    <dgm:cxn modelId="{3ACDC627-6091-49EE-A344-74F40C857C90}" type="presOf" srcId="{2E87F91F-67F3-40ED-A096-4AFC48CA43A9}" destId="{D5991FB9-DDE0-4688-8296-F1DAC517B803}" srcOrd="0" destOrd="0" presId="urn:microsoft.com/office/officeart/2005/8/layout/vList4"/>
    <dgm:cxn modelId="{AFF1B831-9799-4749-A515-F87BDE7F832A}" type="presParOf" srcId="{B87B1EE8-368C-42ED-8CA4-C67B4BBBDF8C}" destId="{BD306B40-F4C3-4D3B-8821-892691D455CF}" srcOrd="0" destOrd="0" presId="urn:microsoft.com/office/officeart/2005/8/layout/vList4"/>
    <dgm:cxn modelId="{AF382CBC-4BFC-462D-AADD-EAC464EBE14D}" type="presParOf" srcId="{BD306B40-F4C3-4D3B-8821-892691D455CF}" destId="{E824C533-4431-4692-9AF4-411A7CBC4F5D}" srcOrd="0" destOrd="0" presId="urn:microsoft.com/office/officeart/2005/8/layout/vList4"/>
    <dgm:cxn modelId="{A839A972-62E3-440D-8FCE-4F3542DECA97}" type="presParOf" srcId="{BD306B40-F4C3-4D3B-8821-892691D455CF}" destId="{4E74F0F8-BA1C-4E28-BCC0-C6948994F000}" srcOrd="1" destOrd="0" presId="urn:microsoft.com/office/officeart/2005/8/layout/vList4"/>
    <dgm:cxn modelId="{69EA64A4-8B44-47AC-B10A-958462877AB0}" type="presParOf" srcId="{BD306B40-F4C3-4D3B-8821-892691D455CF}" destId="{F0E86E3B-3B02-4C93-8CE0-1A1231B6C7A9}" srcOrd="2" destOrd="0" presId="urn:microsoft.com/office/officeart/2005/8/layout/vList4"/>
    <dgm:cxn modelId="{5ED2B627-25C3-4FF2-8BD2-8DA3ED697735}" type="presParOf" srcId="{B87B1EE8-368C-42ED-8CA4-C67B4BBBDF8C}" destId="{B2F8DDC8-A3D3-404F-8F1C-9CDA9E73B277}" srcOrd="1" destOrd="0" presId="urn:microsoft.com/office/officeart/2005/8/layout/vList4"/>
    <dgm:cxn modelId="{DE777986-09F2-4F3C-A6DA-F1D320235E7B}" type="presParOf" srcId="{B87B1EE8-368C-42ED-8CA4-C67B4BBBDF8C}" destId="{E86405B9-22B6-4E8B-A2BE-980E72F4F81E}" srcOrd="2" destOrd="0" presId="urn:microsoft.com/office/officeart/2005/8/layout/vList4"/>
    <dgm:cxn modelId="{513EC81D-A6E8-4C38-9B81-2485EC81637A}" type="presParOf" srcId="{E86405B9-22B6-4E8B-A2BE-980E72F4F81E}" destId="{05947A4F-EBC7-4A31-B2FD-3F0DB07A5C08}" srcOrd="0" destOrd="0" presId="urn:microsoft.com/office/officeart/2005/8/layout/vList4"/>
    <dgm:cxn modelId="{5DCF36A2-AE57-4E70-A61C-ADB9B1604A6C}" type="presParOf" srcId="{E86405B9-22B6-4E8B-A2BE-980E72F4F81E}" destId="{F2DEEB1A-6123-4504-8049-C7D9A2D658FA}" srcOrd="1" destOrd="0" presId="urn:microsoft.com/office/officeart/2005/8/layout/vList4"/>
    <dgm:cxn modelId="{200D42EB-BBE4-42C4-BAC9-F105B31CECC4}" type="presParOf" srcId="{E86405B9-22B6-4E8B-A2BE-980E72F4F81E}" destId="{EACAFA2A-4C66-439C-B6AB-9062BC908633}" srcOrd="2" destOrd="0" presId="urn:microsoft.com/office/officeart/2005/8/layout/vList4"/>
    <dgm:cxn modelId="{2F272E15-10F1-401B-BD19-3E6EE66DDC64}" type="presParOf" srcId="{B87B1EE8-368C-42ED-8CA4-C67B4BBBDF8C}" destId="{4A1CA7D5-54EC-437A-BBA2-3DB653C43616}" srcOrd="3" destOrd="0" presId="urn:microsoft.com/office/officeart/2005/8/layout/vList4"/>
    <dgm:cxn modelId="{9333D9F3-2586-48AD-A401-1923E0811B6D}" type="presParOf" srcId="{B87B1EE8-368C-42ED-8CA4-C67B4BBBDF8C}" destId="{F69745CC-9F87-4CF1-A475-5C46400861B7}" srcOrd="4" destOrd="0" presId="urn:microsoft.com/office/officeart/2005/8/layout/vList4"/>
    <dgm:cxn modelId="{AC8270B8-487E-43EF-890A-F1BF466E04B4}" type="presParOf" srcId="{F69745CC-9F87-4CF1-A475-5C46400861B7}" destId="{D5991FB9-DDE0-4688-8296-F1DAC517B803}" srcOrd="0" destOrd="0" presId="urn:microsoft.com/office/officeart/2005/8/layout/vList4"/>
    <dgm:cxn modelId="{E68A6A13-A830-46FF-AB09-EDF2BBA54B1F}" type="presParOf" srcId="{F69745CC-9F87-4CF1-A475-5C46400861B7}" destId="{84617F9B-EFA2-4BA5-8C76-BAE4DB21285F}" srcOrd="1" destOrd="0" presId="urn:microsoft.com/office/officeart/2005/8/layout/vList4"/>
    <dgm:cxn modelId="{1271A1A4-FEAB-4491-9BE3-2BD647C29C2D}" type="presParOf" srcId="{F69745CC-9F87-4CF1-A475-5C46400861B7}" destId="{5BA44E99-948F-42DF-A20A-9F2441FB8F0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72DA49-4DE0-434A-B8DE-81AB034C291D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3C298BC-450C-4715-B41F-64A1D7AF0965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" action="ppaction://noaction">
                <a:snd r:embed="rId8" name="applause.wav"/>
              </a:hlinkClick>
            </a:rPr>
            <a:t>realistický</a:t>
          </a:r>
          <a:endParaRPr lang="cs-CZ" dirty="0"/>
        </a:p>
      </dgm:t>
    </dgm:pt>
    <dgm:pt modelId="{FCAE1FCC-2E4D-4419-BB98-FFF124D83133}" type="parTrans" cxnId="{F6E9B59A-95D5-4F6B-8642-C6BABDCA24E9}">
      <dgm:prSet/>
      <dgm:spPr/>
      <dgm:t>
        <a:bodyPr/>
        <a:lstStyle/>
        <a:p>
          <a:endParaRPr lang="cs-CZ"/>
        </a:p>
      </dgm:t>
    </dgm:pt>
    <dgm:pt modelId="{B7D4F06C-337C-4712-833B-A6D19D10D4F9}" type="sibTrans" cxnId="{F6E9B59A-95D5-4F6B-8642-C6BABDCA24E9}">
      <dgm:prSet/>
      <dgm:spPr/>
      <dgm:t>
        <a:bodyPr/>
        <a:lstStyle/>
        <a:p>
          <a:endParaRPr lang="cs-CZ"/>
        </a:p>
      </dgm:t>
    </dgm:pt>
    <dgm:pt modelId="{2E0536B1-5DF7-45E6-9307-54F560DEA5CE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" action="ppaction://noaction">
                <a:snd r:embed="rId9" name="explode.wav"/>
              </a:hlinkClick>
            </a:rPr>
            <a:t>experimentální</a:t>
          </a:r>
          <a:endParaRPr lang="cs-CZ" dirty="0"/>
        </a:p>
      </dgm:t>
    </dgm:pt>
    <dgm:pt modelId="{90A28542-0361-413A-915B-D75DA8C3F456}" type="parTrans" cxnId="{9E7FD7FB-A801-49C6-ABA7-56D52BDA9DE5}">
      <dgm:prSet/>
      <dgm:spPr/>
      <dgm:t>
        <a:bodyPr/>
        <a:lstStyle/>
        <a:p>
          <a:endParaRPr lang="cs-CZ"/>
        </a:p>
      </dgm:t>
    </dgm:pt>
    <dgm:pt modelId="{EC12EE81-D8DC-465F-854D-CD116BFF972F}" type="sibTrans" cxnId="{9E7FD7FB-A801-49C6-ABA7-56D52BDA9DE5}">
      <dgm:prSet/>
      <dgm:spPr/>
      <dgm:t>
        <a:bodyPr/>
        <a:lstStyle/>
        <a:p>
          <a:endParaRPr lang="cs-CZ"/>
        </a:p>
      </dgm:t>
    </dgm:pt>
    <dgm:pt modelId="{2E87F91F-67F3-40ED-A096-4AFC48CA43A9}">
      <dgm:prSet phldrT="[Text]"/>
      <dgm:spPr/>
      <dgm:t>
        <a:bodyPr/>
        <a:lstStyle/>
        <a:p>
          <a:r>
            <a:rPr lang="cs-CZ" dirty="0" err="1" smtClean="0">
              <a:hlinkClick xmlns:r="http://schemas.openxmlformats.org/officeDocument/2006/relationships" r:id="" action="ppaction://noaction">
                <a:snd r:embed="rId9" name="explode.wav"/>
              </a:hlinkClick>
            </a:rPr>
            <a:t>detabuizující</a:t>
          </a:r>
          <a:endParaRPr lang="cs-CZ" dirty="0"/>
        </a:p>
      </dgm:t>
    </dgm:pt>
    <dgm:pt modelId="{025FDC41-B792-4698-B9A7-96C584B1FAF2}" type="parTrans" cxnId="{E2323FA0-EF86-48E2-A766-19F9D1993663}">
      <dgm:prSet/>
      <dgm:spPr/>
      <dgm:t>
        <a:bodyPr/>
        <a:lstStyle/>
        <a:p>
          <a:endParaRPr lang="cs-CZ"/>
        </a:p>
      </dgm:t>
    </dgm:pt>
    <dgm:pt modelId="{B8A6C134-A653-45D8-B8B5-8E19FA503DE4}" type="sibTrans" cxnId="{E2323FA0-EF86-48E2-A766-19F9D1993663}">
      <dgm:prSet/>
      <dgm:spPr/>
      <dgm:t>
        <a:bodyPr/>
        <a:lstStyle/>
        <a:p>
          <a:endParaRPr lang="cs-CZ"/>
        </a:p>
      </dgm:t>
    </dgm:pt>
    <dgm:pt modelId="{B87B1EE8-368C-42ED-8CA4-C67B4BBBDF8C}" type="pres">
      <dgm:prSet presAssocID="{CB72DA49-4DE0-434A-B8DE-81AB034C291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D306B40-F4C3-4D3B-8821-892691D455CF}" type="pres">
      <dgm:prSet presAssocID="{53C298BC-450C-4715-B41F-64A1D7AF0965}" presName="comp" presStyleCnt="0"/>
      <dgm:spPr/>
    </dgm:pt>
    <dgm:pt modelId="{E824C533-4431-4692-9AF4-411A7CBC4F5D}" type="pres">
      <dgm:prSet presAssocID="{53C298BC-450C-4715-B41F-64A1D7AF0965}" presName="box" presStyleLbl="node1" presStyleIdx="0" presStyleCnt="3" custLinFactNeighborY="-12308"/>
      <dgm:spPr/>
      <dgm:t>
        <a:bodyPr/>
        <a:lstStyle/>
        <a:p>
          <a:endParaRPr lang="cs-CZ"/>
        </a:p>
      </dgm:t>
    </dgm:pt>
    <dgm:pt modelId="{4E74F0F8-BA1C-4E28-BCC0-C6948994F000}" type="pres">
      <dgm:prSet presAssocID="{53C298BC-450C-4715-B41F-64A1D7AF0965}" presName="img" presStyleLbl="fgImgPlace1" presStyleIdx="0" presStyleCnt="3" custScaleX="3750" custScaleY="10071"/>
      <dgm:spPr/>
    </dgm:pt>
    <dgm:pt modelId="{F0E86E3B-3B02-4C93-8CE0-1A1231B6C7A9}" type="pres">
      <dgm:prSet presAssocID="{53C298BC-450C-4715-B41F-64A1D7AF096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F8DDC8-A3D3-404F-8F1C-9CDA9E73B277}" type="pres">
      <dgm:prSet presAssocID="{B7D4F06C-337C-4712-833B-A6D19D10D4F9}" presName="spacer" presStyleCnt="0"/>
      <dgm:spPr/>
    </dgm:pt>
    <dgm:pt modelId="{E86405B9-22B6-4E8B-A2BE-980E72F4F81E}" type="pres">
      <dgm:prSet presAssocID="{2E0536B1-5DF7-45E6-9307-54F560DEA5CE}" presName="comp" presStyleCnt="0"/>
      <dgm:spPr/>
    </dgm:pt>
    <dgm:pt modelId="{05947A4F-EBC7-4A31-B2FD-3F0DB07A5C08}" type="pres">
      <dgm:prSet presAssocID="{2E0536B1-5DF7-45E6-9307-54F560DEA5CE}" presName="box" presStyleLbl="node1" presStyleIdx="1" presStyleCnt="3" custLinFactNeighborY="769"/>
      <dgm:spPr/>
      <dgm:t>
        <a:bodyPr/>
        <a:lstStyle/>
        <a:p>
          <a:endParaRPr lang="cs-CZ"/>
        </a:p>
      </dgm:t>
    </dgm:pt>
    <dgm:pt modelId="{F2DEEB1A-6123-4504-8049-C7D9A2D658FA}" type="pres">
      <dgm:prSet presAssocID="{2E0536B1-5DF7-45E6-9307-54F560DEA5CE}" presName="img" presStyleLbl="fgImgPlace1" presStyleIdx="1" presStyleCnt="3" custFlipVert="1" custFlipHor="1" custScaleX="3750" custScaleY="12386"/>
      <dgm:spPr/>
    </dgm:pt>
    <dgm:pt modelId="{EACAFA2A-4C66-439C-B6AB-9062BC908633}" type="pres">
      <dgm:prSet presAssocID="{2E0536B1-5DF7-45E6-9307-54F560DEA5CE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1CA7D5-54EC-437A-BBA2-3DB653C43616}" type="pres">
      <dgm:prSet presAssocID="{EC12EE81-D8DC-465F-854D-CD116BFF972F}" presName="spacer" presStyleCnt="0"/>
      <dgm:spPr/>
    </dgm:pt>
    <dgm:pt modelId="{F69745CC-9F87-4CF1-A475-5C46400861B7}" type="pres">
      <dgm:prSet presAssocID="{2E87F91F-67F3-40ED-A096-4AFC48CA43A9}" presName="comp" presStyleCnt="0"/>
      <dgm:spPr/>
    </dgm:pt>
    <dgm:pt modelId="{D5991FB9-DDE0-4688-8296-F1DAC517B803}" type="pres">
      <dgm:prSet presAssocID="{2E87F91F-67F3-40ED-A096-4AFC48CA43A9}" presName="box" presStyleLbl="node1" presStyleIdx="2" presStyleCnt="3" custLinFactNeighborX="-793" custLinFactNeighborY="-4290"/>
      <dgm:spPr/>
      <dgm:t>
        <a:bodyPr/>
        <a:lstStyle/>
        <a:p>
          <a:endParaRPr lang="cs-CZ"/>
        </a:p>
      </dgm:t>
    </dgm:pt>
    <dgm:pt modelId="{84617F9B-EFA2-4BA5-8C76-BAE4DB21285F}" type="pres">
      <dgm:prSet presAssocID="{2E87F91F-67F3-40ED-A096-4AFC48CA43A9}" presName="img" presStyleLbl="fgImgPlace1" presStyleIdx="2" presStyleCnt="3" custFlipVert="1" custScaleX="3750" custScaleY="10071"/>
      <dgm:spPr/>
    </dgm:pt>
    <dgm:pt modelId="{5BA44E99-948F-42DF-A20A-9F2441FB8F00}" type="pres">
      <dgm:prSet presAssocID="{2E87F91F-67F3-40ED-A096-4AFC48CA43A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1AD2635-450F-4746-AD9B-6EDAE1F0109D}" type="presOf" srcId="{2E87F91F-67F3-40ED-A096-4AFC48CA43A9}" destId="{D5991FB9-DDE0-4688-8296-F1DAC517B803}" srcOrd="0" destOrd="0" presId="urn:microsoft.com/office/officeart/2005/8/layout/vList4"/>
    <dgm:cxn modelId="{E2323FA0-EF86-48E2-A766-19F9D1993663}" srcId="{CB72DA49-4DE0-434A-B8DE-81AB034C291D}" destId="{2E87F91F-67F3-40ED-A096-4AFC48CA43A9}" srcOrd="2" destOrd="0" parTransId="{025FDC41-B792-4698-B9A7-96C584B1FAF2}" sibTransId="{B8A6C134-A653-45D8-B8B5-8E19FA503DE4}"/>
    <dgm:cxn modelId="{9E7FD7FB-A801-49C6-ABA7-56D52BDA9DE5}" srcId="{CB72DA49-4DE0-434A-B8DE-81AB034C291D}" destId="{2E0536B1-5DF7-45E6-9307-54F560DEA5CE}" srcOrd="1" destOrd="0" parTransId="{90A28542-0361-413A-915B-D75DA8C3F456}" sibTransId="{EC12EE81-D8DC-465F-854D-CD116BFF972F}"/>
    <dgm:cxn modelId="{FB0DACFE-556D-4480-9592-63F7906A17AD}" type="presOf" srcId="{2E0536B1-5DF7-45E6-9307-54F560DEA5CE}" destId="{EACAFA2A-4C66-439C-B6AB-9062BC908633}" srcOrd="1" destOrd="0" presId="urn:microsoft.com/office/officeart/2005/8/layout/vList4"/>
    <dgm:cxn modelId="{F6E9B59A-95D5-4F6B-8642-C6BABDCA24E9}" srcId="{CB72DA49-4DE0-434A-B8DE-81AB034C291D}" destId="{53C298BC-450C-4715-B41F-64A1D7AF0965}" srcOrd="0" destOrd="0" parTransId="{FCAE1FCC-2E4D-4419-BB98-FFF124D83133}" sibTransId="{B7D4F06C-337C-4712-833B-A6D19D10D4F9}"/>
    <dgm:cxn modelId="{5F6F0E84-619C-4207-BC80-2BD573FD5690}" type="presOf" srcId="{53C298BC-450C-4715-B41F-64A1D7AF0965}" destId="{F0E86E3B-3B02-4C93-8CE0-1A1231B6C7A9}" srcOrd="1" destOrd="0" presId="urn:microsoft.com/office/officeart/2005/8/layout/vList4"/>
    <dgm:cxn modelId="{3A9F7B4A-549D-486A-B998-D5C900CBBAE8}" type="presOf" srcId="{53C298BC-450C-4715-B41F-64A1D7AF0965}" destId="{E824C533-4431-4692-9AF4-411A7CBC4F5D}" srcOrd="0" destOrd="0" presId="urn:microsoft.com/office/officeart/2005/8/layout/vList4"/>
    <dgm:cxn modelId="{6765BBC9-3859-4450-9BAC-C309490EEBE9}" type="presOf" srcId="{2E0536B1-5DF7-45E6-9307-54F560DEA5CE}" destId="{05947A4F-EBC7-4A31-B2FD-3F0DB07A5C08}" srcOrd="0" destOrd="0" presId="urn:microsoft.com/office/officeart/2005/8/layout/vList4"/>
    <dgm:cxn modelId="{FAC750CD-9A08-40A5-80AE-D3C4E4928A91}" type="presOf" srcId="{CB72DA49-4DE0-434A-B8DE-81AB034C291D}" destId="{B87B1EE8-368C-42ED-8CA4-C67B4BBBDF8C}" srcOrd="0" destOrd="0" presId="urn:microsoft.com/office/officeart/2005/8/layout/vList4"/>
    <dgm:cxn modelId="{34740C44-9574-4F9F-9624-871670A854CD}" type="presOf" srcId="{2E87F91F-67F3-40ED-A096-4AFC48CA43A9}" destId="{5BA44E99-948F-42DF-A20A-9F2441FB8F00}" srcOrd="1" destOrd="0" presId="urn:microsoft.com/office/officeart/2005/8/layout/vList4"/>
    <dgm:cxn modelId="{6133234C-E354-4251-B5A8-662BAB74CD8F}" type="presParOf" srcId="{B87B1EE8-368C-42ED-8CA4-C67B4BBBDF8C}" destId="{BD306B40-F4C3-4D3B-8821-892691D455CF}" srcOrd="0" destOrd="0" presId="urn:microsoft.com/office/officeart/2005/8/layout/vList4"/>
    <dgm:cxn modelId="{0E9079F7-1B5A-4078-B51A-5D1B863E581A}" type="presParOf" srcId="{BD306B40-F4C3-4D3B-8821-892691D455CF}" destId="{E824C533-4431-4692-9AF4-411A7CBC4F5D}" srcOrd="0" destOrd="0" presId="urn:microsoft.com/office/officeart/2005/8/layout/vList4"/>
    <dgm:cxn modelId="{F8B026E1-FDC0-4623-8D6B-00952F897F61}" type="presParOf" srcId="{BD306B40-F4C3-4D3B-8821-892691D455CF}" destId="{4E74F0F8-BA1C-4E28-BCC0-C6948994F000}" srcOrd="1" destOrd="0" presId="urn:microsoft.com/office/officeart/2005/8/layout/vList4"/>
    <dgm:cxn modelId="{F8FD69B8-4302-4515-A923-DBD3BE645325}" type="presParOf" srcId="{BD306B40-F4C3-4D3B-8821-892691D455CF}" destId="{F0E86E3B-3B02-4C93-8CE0-1A1231B6C7A9}" srcOrd="2" destOrd="0" presId="urn:microsoft.com/office/officeart/2005/8/layout/vList4"/>
    <dgm:cxn modelId="{BAAD26FA-C8DE-4FDF-836A-DBB1ED9EBFE2}" type="presParOf" srcId="{B87B1EE8-368C-42ED-8CA4-C67B4BBBDF8C}" destId="{B2F8DDC8-A3D3-404F-8F1C-9CDA9E73B277}" srcOrd="1" destOrd="0" presId="urn:microsoft.com/office/officeart/2005/8/layout/vList4"/>
    <dgm:cxn modelId="{A11A6BA6-A6D8-4ECD-B39C-A84D005985B6}" type="presParOf" srcId="{B87B1EE8-368C-42ED-8CA4-C67B4BBBDF8C}" destId="{E86405B9-22B6-4E8B-A2BE-980E72F4F81E}" srcOrd="2" destOrd="0" presId="urn:microsoft.com/office/officeart/2005/8/layout/vList4"/>
    <dgm:cxn modelId="{B792BB6D-71C8-4E6C-8303-985D9546F1F9}" type="presParOf" srcId="{E86405B9-22B6-4E8B-A2BE-980E72F4F81E}" destId="{05947A4F-EBC7-4A31-B2FD-3F0DB07A5C08}" srcOrd="0" destOrd="0" presId="urn:microsoft.com/office/officeart/2005/8/layout/vList4"/>
    <dgm:cxn modelId="{743E2C47-2873-41A2-85B2-12D65BBEDF8F}" type="presParOf" srcId="{E86405B9-22B6-4E8B-A2BE-980E72F4F81E}" destId="{F2DEEB1A-6123-4504-8049-C7D9A2D658FA}" srcOrd="1" destOrd="0" presId="urn:microsoft.com/office/officeart/2005/8/layout/vList4"/>
    <dgm:cxn modelId="{D1A3EC78-1CCE-496B-9826-E78E187546C1}" type="presParOf" srcId="{E86405B9-22B6-4E8B-A2BE-980E72F4F81E}" destId="{EACAFA2A-4C66-439C-B6AB-9062BC908633}" srcOrd="2" destOrd="0" presId="urn:microsoft.com/office/officeart/2005/8/layout/vList4"/>
    <dgm:cxn modelId="{D3D5D8E5-8F3F-4FCC-9C40-BA6E63627D61}" type="presParOf" srcId="{B87B1EE8-368C-42ED-8CA4-C67B4BBBDF8C}" destId="{4A1CA7D5-54EC-437A-BBA2-3DB653C43616}" srcOrd="3" destOrd="0" presId="urn:microsoft.com/office/officeart/2005/8/layout/vList4"/>
    <dgm:cxn modelId="{4ECA643E-C532-4A65-AB7F-62E5105A89EF}" type="presParOf" srcId="{B87B1EE8-368C-42ED-8CA4-C67B4BBBDF8C}" destId="{F69745CC-9F87-4CF1-A475-5C46400861B7}" srcOrd="4" destOrd="0" presId="urn:microsoft.com/office/officeart/2005/8/layout/vList4"/>
    <dgm:cxn modelId="{BCD54484-6376-43BF-B0B7-5078E2D56071}" type="presParOf" srcId="{F69745CC-9F87-4CF1-A475-5C46400861B7}" destId="{D5991FB9-DDE0-4688-8296-F1DAC517B803}" srcOrd="0" destOrd="0" presId="urn:microsoft.com/office/officeart/2005/8/layout/vList4"/>
    <dgm:cxn modelId="{6A33ECCF-86A0-4EBA-AAC0-DAEF0F8F599D}" type="presParOf" srcId="{F69745CC-9F87-4CF1-A475-5C46400861B7}" destId="{84617F9B-EFA2-4BA5-8C76-BAE4DB21285F}" srcOrd="1" destOrd="0" presId="urn:microsoft.com/office/officeart/2005/8/layout/vList4"/>
    <dgm:cxn modelId="{8C1BB682-49A2-4E8C-BB6C-0D078193CB97}" type="presParOf" srcId="{F69745CC-9F87-4CF1-A475-5C46400861B7}" destId="{5BA44E99-948F-42DF-A20A-9F2441FB8F0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72DA49-4DE0-434A-B8DE-81AB034C291D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3C298BC-450C-4715-B41F-64A1D7AF0965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" action="ppaction://noaction">
                <a:snd r:embed="rId7" name="explode.wav"/>
              </a:hlinkClick>
            </a:rPr>
            <a:t>realistický</a:t>
          </a:r>
          <a:endParaRPr lang="cs-CZ" dirty="0"/>
        </a:p>
      </dgm:t>
    </dgm:pt>
    <dgm:pt modelId="{FCAE1FCC-2E4D-4419-BB98-FFF124D83133}" type="parTrans" cxnId="{F6E9B59A-95D5-4F6B-8642-C6BABDCA24E9}">
      <dgm:prSet/>
      <dgm:spPr/>
      <dgm:t>
        <a:bodyPr/>
        <a:lstStyle/>
        <a:p>
          <a:endParaRPr lang="cs-CZ"/>
        </a:p>
      </dgm:t>
    </dgm:pt>
    <dgm:pt modelId="{B7D4F06C-337C-4712-833B-A6D19D10D4F9}" type="sibTrans" cxnId="{F6E9B59A-95D5-4F6B-8642-C6BABDCA24E9}">
      <dgm:prSet/>
      <dgm:spPr/>
      <dgm:t>
        <a:bodyPr/>
        <a:lstStyle/>
        <a:p>
          <a:endParaRPr lang="cs-CZ"/>
        </a:p>
      </dgm:t>
    </dgm:pt>
    <dgm:pt modelId="{2E0536B1-5DF7-45E6-9307-54F560DEA5CE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" action="ppaction://noaction">
                <a:snd r:embed="rId8" name="applause.wav"/>
              </a:hlinkClick>
            </a:rPr>
            <a:t>experimentální</a:t>
          </a:r>
          <a:endParaRPr lang="cs-CZ" dirty="0"/>
        </a:p>
      </dgm:t>
    </dgm:pt>
    <dgm:pt modelId="{90A28542-0361-413A-915B-D75DA8C3F456}" type="parTrans" cxnId="{9E7FD7FB-A801-49C6-ABA7-56D52BDA9DE5}">
      <dgm:prSet/>
      <dgm:spPr/>
      <dgm:t>
        <a:bodyPr/>
        <a:lstStyle/>
        <a:p>
          <a:endParaRPr lang="cs-CZ"/>
        </a:p>
      </dgm:t>
    </dgm:pt>
    <dgm:pt modelId="{EC12EE81-D8DC-465F-854D-CD116BFF972F}" type="sibTrans" cxnId="{9E7FD7FB-A801-49C6-ABA7-56D52BDA9DE5}">
      <dgm:prSet/>
      <dgm:spPr/>
      <dgm:t>
        <a:bodyPr/>
        <a:lstStyle/>
        <a:p>
          <a:endParaRPr lang="cs-CZ"/>
        </a:p>
      </dgm:t>
    </dgm:pt>
    <dgm:pt modelId="{2E87F91F-67F3-40ED-A096-4AFC48CA43A9}">
      <dgm:prSet phldrT="[Text]"/>
      <dgm:spPr/>
      <dgm:t>
        <a:bodyPr/>
        <a:lstStyle/>
        <a:p>
          <a:r>
            <a:rPr lang="cs-CZ" dirty="0" err="1" smtClean="0">
              <a:hlinkClick xmlns:r="http://schemas.openxmlformats.org/officeDocument/2006/relationships" r:id="" action="ppaction://noaction">
                <a:snd r:embed="rId7" name="explode.wav"/>
              </a:hlinkClick>
            </a:rPr>
            <a:t>detabuizující</a:t>
          </a:r>
          <a:endParaRPr lang="cs-CZ" dirty="0"/>
        </a:p>
      </dgm:t>
    </dgm:pt>
    <dgm:pt modelId="{025FDC41-B792-4698-B9A7-96C584B1FAF2}" type="parTrans" cxnId="{E2323FA0-EF86-48E2-A766-19F9D1993663}">
      <dgm:prSet/>
      <dgm:spPr/>
      <dgm:t>
        <a:bodyPr/>
        <a:lstStyle/>
        <a:p>
          <a:endParaRPr lang="cs-CZ"/>
        </a:p>
      </dgm:t>
    </dgm:pt>
    <dgm:pt modelId="{B8A6C134-A653-45D8-B8B5-8E19FA503DE4}" type="sibTrans" cxnId="{E2323FA0-EF86-48E2-A766-19F9D1993663}">
      <dgm:prSet/>
      <dgm:spPr/>
      <dgm:t>
        <a:bodyPr/>
        <a:lstStyle/>
        <a:p>
          <a:endParaRPr lang="cs-CZ"/>
        </a:p>
      </dgm:t>
    </dgm:pt>
    <dgm:pt modelId="{B87B1EE8-368C-42ED-8CA4-C67B4BBBDF8C}" type="pres">
      <dgm:prSet presAssocID="{CB72DA49-4DE0-434A-B8DE-81AB034C291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D306B40-F4C3-4D3B-8821-892691D455CF}" type="pres">
      <dgm:prSet presAssocID="{53C298BC-450C-4715-B41F-64A1D7AF0965}" presName="comp" presStyleCnt="0"/>
      <dgm:spPr/>
    </dgm:pt>
    <dgm:pt modelId="{E824C533-4431-4692-9AF4-411A7CBC4F5D}" type="pres">
      <dgm:prSet presAssocID="{53C298BC-450C-4715-B41F-64A1D7AF0965}" presName="box" presStyleLbl="node1" presStyleIdx="0" presStyleCnt="3" custLinFactNeighborY="-12308"/>
      <dgm:spPr/>
      <dgm:t>
        <a:bodyPr/>
        <a:lstStyle/>
        <a:p>
          <a:endParaRPr lang="cs-CZ"/>
        </a:p>
      </dgm:t>
    </dgm:pt>
    <dgm:pt modelId="{4E74F0F8-BA1C-4E28-BCC0-C6948994F000}" type="pres">
      <dgm:prSet presAssocID="{53C298BC-450C-4715-B41F-64A1D7AF0965}" presName="img" presStyleLbl="fgImgPlace1" presStyleIdx="0" presStyleCnt="3" custScaleX="3750" custScaleY="10071"/>
      <dgm:spPr/>
    </dgm:pt>
    <dgm:pt modelId="{F0E86E3B-3B02-4C93-8CE0-1A1231B6C7A9}" type="pres">
      <dgm:prSet presAssocID="{53C298BC-450C-4715-B41F-64A1D7AF096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F8DDC8-A3D3-404F-8F1C-9CDA9E73B277}" type="pres">
      <dgm:prSet presAssocID="{B7D4F06C-337C-4712-833B-A6D19D10D4F9}" presName="spacer" presStyleCnt="0"/>
      <dgm:spPr/>
    </dgm:pt>
    <dgm:pt modelId="{E86405B9-22B6-4E8B-A2BE-980E72F4F81E}" type="pres">
      <dgm:prSet presAssocID="{2E0536B1-5DF7-45E6-9307-54F560DEA5CE}" presName="comp" presStyleCnt="0"/>
      <dgm:spPr/>
    </dgm:pt>
    <dgm:pt modelId="{05947A4F-EBC7-4A31-B2FD-3F0DB07A5C08}" type="pres">
      <dgm:prSet presAssocID="{2E0536B1-5DF7-45E6-9307-54F560DEA5CE}" presName="box" presStyleLbl="node1" presStyleIdx="1" presStyleCnt="3" custLinFactNeighborY="769"/>
      <dgm:spPr/>
      <dgm:t>
        <a:bodyPr/>
        <a:lstStyle/>
        <a:p>
          <a:endParaRPr lang="cs-CZ"/>
        </a:p>
      </dgm:t>
    </dgm:pt>
    <dgm:pt modelId="{F2DEEB1A-6123-4504-8049-C7D9A2D658FA}" type="pres">
      <dgm:prSet presAssocID="{2E0536B1-5DF7-45E6-9307-54F560DEA5CE}" presName="img" presStyleLbl="fgImgPlace1" presStyleIdx="1" presStyleCnt="3" custFlipVert="1" custFlipHor="1" custScaleX="3750" custScaleY="12386"/>
      <dgm:spPr/>
    </dgm:pt>
    <dgm:pt modelId="{EACAFA2A-4C66-439C-B6AB-9062BC908633}" type="pres">
      <dgm:prSet presAssocID="{2E0536B1-5DF7-45E6-9307-54F560DEA5CE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1CA7D5-54EC-437A-BBA2-3DB653C43616}" type="pres">
      <dgm:prSet presAssocID="{EC12EE81-D8DC-465F-854D-CD116BFF972F}" presName="spacer" presStyleCnt="0"/>
      <dgm:spPr/>
    </dgm:pt>
    <dgm:pt modelId="{F69745CC-9F87-4CF1-A475-5C46400861B7}" type="pres">
      <dgm:prSet presAssocID="{2E87F91F-67F3-40ED-A096-4AFC48CA43A9}" presName="comp" presStyleCnt="0"/>
      <dgm:spPr/>
    </dgm:pt>
    <dgm:pt modelId="{D5991FB9-DDE0-4688-8296-F1DAC517B803}" type="pres">
      <dgm:prSet presAssocID="{2E87F91F-67F3-40ED-A096-4AFC48CA43A9}" presName="box" presStyleLbl="node1" presStyleIdx="2" presStyleCnt="3" custLinFactNeighborX="-793" custLinFactNeighborY="-4290"/>
      <dgm:spPr/>
      <dgm:t>
        <a:bodyPr/>
        <a:lstStyle/>
        <a:p>
          <a:endParaRPr lang="cs-CZ"/>
        </a:p>
      </dgm:t>
    </dgm:pt>
    <dgm:pt modelId="{84617F9B-EFA2-4BA5-8C76-BAE4DB21285F}" type="pres">
      <dgm:prSet presAssocID="{2E87F91F-67F3-40ED-A096-4AFC48CA43A9}" presName="img" presStyleLbl="fgImgPlace1" presStyleIdx="2" presStyleCnt="3" custFlipVert="1" custScaleX="3750" custScaleY="10071"/>
      <dgm:spPr/>
    </dgm:pt>
    <dgm:pt modelId="{5BA44E99-948F-42DF-A20A-9F2441FB8F00}" type="pres">
      <dgm:prSet presAssocID="{2E87F91F-67F3-40ED-A096-4AFC48CA43A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C9BAF67-B528-49DC-879D-1B13E8E47E87}" type="presOf" srcId="{2E87F91F-67F3-40ED-A096-4AFC48CA43A9}" destId="{5BA44E99-948F-42DF-A20A-9F2441FB8F00}" srcOrd="1" destOrd="0" presId="urn:microsoft.com/office/officeart/2005/8/layout/vList4"/>
    <dgm:cxn modelId="{6CDC01B9-7588-455D-9ED7-0997E2FB4CFA}" type="presOf" srcId="{2E0536B1-5DF7-45E6-9307-54F560DEA5CE}" destId="{EACAFA2A-4C66-439C-B6AB-9062BC908633}" srcOrd="1" destOrd="0" presId="urn:microsoft.com/office/officeart/2005/8/layout/vList4"/>
    <dgm:cxn modelId="{E2323FA0-EF86-48E2-A766-19F9D1993663}" srcId="{CB72DA49-4DE0-434A-B8DE-81AB034C291D}" destId="{2E87F91F-67F3-40ED-A096-4AFC48CA43A9}" srcOrd="2" destOrd="0" parTransId="{025FDC41-B792-4698-B9A7-96C584B1FAF2}" sibTransId="{B8A6C134-A653-45D8-B8B5-8E19FA503DE4}"/>
    <dgm:cxn modelId="{A45F6D77-952E-4F94-9468-4D6B3D4C378A}" type="presOf" srcId="{53C298BC-450C-4715-B41F-64A1D7AF0965}" destId="{E824C533-4431-4692-9AF4-411A7CBC4F5D}" srcOrd="0" destOrd="0" presId="urn:microsoft.com/office/officeart/2005/8/layout/vList4"/>
    <dgm:cxn modelId="{9E7FD7FB-A801-49C6-ABA7-56D52BDA9DE5}" srcId="{CB72DA49-4DE0-434A-B8DE-81AB034C291D}" destId="{2E0536B1-5DF7-45E6-9307-54F560DEA5CE}" srcOrd="1" destOrd="0" parTransId="{90A28542-0361-413A-915B-D75DA8C3F456}" sibTransId="{EC12EE81-D8DC-465F-854D-CD116BFF972F}"/>
    <dgm:cxn modelId="{802D5E30-48CB-4243-A2B1-8C7C252F3177}" type="presOf" srcId="{CB72DA49-4DE0-434A-B8DE-81AB034C291D}" destId="{B87B1EE8-368C-42ED-8CA4-C67B4BBBDF8C}" srcOrd="0" destOrd="0" presId="urn:microsoft.com/office/officeart/2005/8/layout/vList4"/>
    <dgm:cxn modelId="{F6E9B59A-95D5-4F6B-8642-C6BABDCA24E9}" srcId="{CB72DA49-4DE0-434A-B8DE-81AB034C291D}" destId="{53C298BC-450C-4715-B41F-64A1D7AF0965}" srcOrd="0" destOrd="0" parTransId="{FCAE1FCC-2E4D-4419-BB98-FFF124D83133}" sibTransId="{B7D4F06C-337C-4712-833B-A6D19D10D4F9}"/>
    <dgm:cxn modelId="{08D41D08-BEBC-41AF-8554-1A662272A20D}" type="presOf" srcId="{2E0536B1-5DF7-45E6-9307-54F560DEA5CE}" destId="{05947A4F-EBC7-4A31-B2FD-3F0DB07A5C08}" srcOrd="0" destOrd="0" presId="urn:microsoft.com/office/officeart/2005/8/layout/vList4"/>
    <dgm:cxn modelId="{2CACE3CE-19FE-48B5-8765-23F3430BE354}" type="presOf" srcId="{2E87F91F-67F3-40ED-A096-4AFC48CA43A9}" destId="{D5991FB9-DDE0-4688-8296-F1DAC517B803}" srcOrd="0" destOrd="0" presId="urn:microsoft.com/office/officeart/2005/8/layout/vList4"/>
    <dgm:cxn modelId="{DA7ECCCB-1FA8-4711-8864-CB56A42E7727}" type="presOf" srcId="{53C298BC-450C-4715-B41F-64A1D7AF0965}" destId="{F0E86E3B-3B02-4C93-8CE0-1A1231B6C7A9}" srcOrd="1" destOrd="0" presId="urn:microsoft.com/office/officeart/2005/8/layout/vList4"/>
    <dgm:cxn modelId="{AB26C003-CE5D-4A56-9B10-287E543E42C5}" type="presParOf" srcId="{B87B1EE8-368C-42ED-8CA4-C67B4BBBDF8C}" destId="{BD306B40-F4C3-4D3B-8821-892691D455CF}" srcOrd="0" destOrd="0" presId="urn:microsoft.com/office/officeart/2005/8/layout/vList4"/>
    <dgm:cxn modelId="{97DDA046-ABD1-4D3C-9B3D-6133D70B2837}" type="presParOf" srcId="{BD306B40-F4C3-4D3B-8821-892691D455CF}" destId="{E824C533-4431-4692-9AF4-411A7CBC4F5D}" srcOrd="0" destOrd="0" presId="urn:microsoft.com/office/officeart/2005/8/layout/vList4"/>
    <dgm:cxn modelId="{DD2A2D6E-B925-45BD-AA3F-A6B35A25B6E2}" type="presParOf" srcId="{BD306B40-F4C3-4D3B-8821-892691D455CF}" destId="{4E74F0F8-BA1C-4E28-BCC0-C6948994F000}" srcOrd="1" destOrd="0" presId="urn:microsoft.com/office/officeart/2005/8/layout/vList4"/>
    <dgm:cxn modelId="{CB970B77-60D0-4A99-A244-4804F1F23117}" type="presParOf" srcId="{BD306B40-F4C3-4D3B-8821-892691D455CF}" destId="{F0E86E3B-3B02-4C93-8CE0-1A1231B6C7A9}" srcOrd="2" destOrd="0" presId="urn:microsoft.com/office/officeart/2005/8/layout/vList4"/>
    <dgm:cxn modelId="{CA59F9B2-4650-472B-961F-5F7853B5F772}" type="presParOf" srcId="{B87B1EE8-368C-42ED-8CA4-C67B4BBBDF8C}" destId="{B2F8DDC8-A3D3-404F-8F1C-9CDA9E73B277}" srcOrd="1" destOrd="0" presId="urn:microsoft.com/office/officeart/2005/8/layout/vList4"/>
    <dgm:cxn modelId="{74D8B924-4773-451F-9D4D-C8577FB70A29}" type="presParOf" srcId="{B87B1EE8-368C-42ED-8CA4-C67B4BBBDF8C}" destId="{E86405B9-22B6-4E8B-A2BE-980E72F4F81E}" srcOrd="2" destOrd="0" presId="urn:microsoft.com/office/officeart/2005/8/layout/vList4"/>
    <dgm:cxn modelId="{ED28D745-DFB7-433D-810C-1077E8A21375}" type="presParOf" srcId="{E86405B9-22B6-4E8B-A2BE-980E72F4F81E}" destId="{05947A4F-EBC7-4A31-B2FD-3F0DB07A5C08}" srcOrd="0" destOrd="0" presId="urn:microsoft.com/office/officeart/2005/8/layout/vList4"/>
    <dgm:cxn modelId="{A48F4D6D-A001-4365-89DE-81087CF5DE17}" type="presParOf" srcId="{E86405B9-22B6-4E8B-A2BE-980E72F4F81E}" destId="{F2DEEB1A-6123-4504-8049-C7D9A2D658FA}" srcOrd="1" destOrd="0" presId="urn:microsoft.com/office/officeart/2005/8/layout/vList4"/>
    <dgm:cxn modelId="{6FB63E53-D04E-425D-944B-BE4323A971CA}" type="presParOf" srcId="{E86405B9-22B6-4E8B-A2BE-980E72F4F81E}" destId="{EACAFA2A-4C66-439C-B6AB-9062BC908633}" srcOrd="2" destOrd="0" presId="urn:microsoft.com/office/officeart/2005/8/layout/vList4"/>
    <dgm:cxn modelId="{7B147FA5-504F-4311-8E93-C38D174EC533}" type="presParOf" srcId="{B87B1EE8-368C-42ED-8CA4-C67B4BBBDF8C}" destId="{4A1CA7D5-54EC-437A-BBA2-3DB653C43616}" srcOrd="3" destOrd="0" presId="urn:microsoft.com/office/officeart/2005/8/layout/vList4"/>
    <dgm:cxn modelId="{82BA3CC6-3780-4B89-BB10-F6E80CD362C0}" type="presParOf" srcId="{B87B1EE8-368C-42ED-8CA4-C67B4BBBDF8C}" destId="{F69745CC-9F87-4CF1-A475-5C46400861B7}" srcOrd="4" destOrd="0" presId="urn:microsoft.com/office/officeart/2005/8/layout/vList4"/>
    <dgm:cxn modelId="{4FA1CE42-B197-44C8-A1C1-7B569A9C59F0}" type="presParOf" srcId="{F69745CC-9F87-4CF1-A475-5C46400861B7}" destId="{D5991FB9-DDE0-4688-8296-F1DAC517B803}" srcOrd="0" destOrd="0" presId="urn:microsoft.com/office/officeart/2005/8/layout/vList4"/>
    <dgm:cxn modelId="{57DDA5FB-2C0A-422E-8C1B-60A02C127F10}" type="presParOf" srcId="{F69745CC-9F87-4CF1-A475-5C46400861B7}" destId="{84617F9B-EFA2-4BA5-8C76-BAE4DB21285F}" srcOrd="1" destOrd="0" presId="urn:microsoft.com/office/officeart/2005/8/layout/vList4"/>
    <dgm:cxn modelId="{3E54CC7D-DBE3-4BA2-8E54-AAAA71263CB1}" type="presParOf" srcId="{F69745CC-9F87-4CF1-A475-5C46400861B7}" destId="{5BA44E99-948F-42DF-A20A-9F2441FB8F0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72DA49-4DE0-434A-B8DE-81AB034C291D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3C298BC-450C-4715-B41F-64A1D7AF0965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" action="ppaction://noaction">
                <a:snd r:embed="rId7" name="explode.wav"/>
              </a:hlinkClick>
            </a:rPr>
            <a:t>realistický</a:t>
          </a:r>
          <a:endParaRPr lang="cs-CZ" dirty="0"/>
        </a:p>
      </dgm:t>
    </dgm:pt>
    <dgm:pt modelId="{FCAE1FCC-2E4D-4419-BB98-FFF124D83133}" type="parTrans" cxnId="{F6E9B59A-95D5-4F6B-8642-C6BABDCA24E9}">
      <dgm:prSet/>
      <dgm:spPr/>
      <dgm:t>
        <a:bodyPr/>
        <a:lstStyle/>
        <a:p>
          <a:endParaRPr lang="cs-CZ"/>
        </a:p>
      </dgm:t>
    </dgm:pt>
    <dgm:pt modelId="{B7D4F06C-337C-4712-833B-A6D19D10D4F9}" type="sibTrans" cxnId="{F6E9B59A-95D5-4F6B-8642-C6BABDCA24E9}">
      <dgm:prSet/>
      <dgm:spPr/>
      <dgm:t>
        <a:bodyPr/>
        <a:lstStyle/>
        <a:p>
          <a:endParaRPr lang="cs-CZ"/>
        </a:p>
      </dgm:t>
    </dgm:pt>
    <dgm:pt modelId="{2E0536B1-5DF7-45E6-9307-54F560DEA5CE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" action="ppaction://noaction">
                <a:snd r:embed="rId7" name="explode.wav"/>
              </a:hlinkClick>
            </a:rPr>
            <a:t>experimentální</a:t>
          </a:r>
          <a:endParaRPr lang="cs-CZ" dirty="0"/>
        </a:p>
      </dgm:t>
    </dgm:pt>
    <dgm:pt modelId="{90A28542-0361-413A-915B-D75DA8C3F456}" type="parTrans" cxnId="{9E7FD7FB-A801-49C6-ABA7-56D52BDA9DE5}">
      <dgm:prSet/>
      <dgm:spPr/>
      <dgm:t>
        <a:bodyPr/>
        <a:lstStyle/>
        <a:p>
          <a:endParaRPr lang="cs-CZ"/>
        </a:p>
      </dgm:t>
    </dgm:pt>
    <dgm:pt modelId="{EC12EE81-D8DC-465F-854D-CD116BFF972F}" type="sibTrans" cxnId="{9E7FD7FB-A801-49C6-ABA7-56D52BDA9DE5}">
      <dgm:prSet/>
      <dgm:spPr/>
      <dgm:t>
        <a:bodyPr/>
        <a:lstStyle/>
        <a:p>
          <a:endParaRPr lang="cs-CZ"/>
        </a:p>
      </dgm:t>
    </dgm:pt>
    <dgm:pt modelId="{2E87F91F-67F3-40ED-A096-4AFC48CA43A9}">
      <dgm:prSet phldrT="[Text]"/>
      <dgm:spPr/>
      <dgm:t>
        <a:bodyPr/>
        <a:lstStyle/>
        <a:p>
          <a:r>
            <a:rPr lang="cs-CZ" dirty="0" err="1" smtClean="0">
              <a:hlinkClick xmlns:r="http://schemas.openxmlformats.org/officeDocument/2006/relationships" r:id="" action="ppaction://noaction">
                <a:snd r:embed="rId8" name="applause.wav"/>
              </a:hlinkClick>
            </a:rPr>
            <a:t>detabuizující</a:t>
          </a:r>
          <a:endParaRPr lang="cs-CZ" dirty="0"/>
        </a:p>
      </dgm:t>
    </dgm:pt>
    <dgm:pt modelId="{025FDC41-B792-4698-B9A7-96C584B1FAF2}" type="parTrans" cxnId="{E2323FA0-EF86-48E2-A766-19F9D1993663}">
      <dgm:prSet/>
      <dgm:spPr/>
      <dgm:t>
        <a:bodyPr/>
        <a:lstStyle/>
        <a:p>
          <a:endParaRPr lang="cs-CZ"/>
        </a:p>
      </dgm:t>
    </dgm:pt>
    <dgm:pt modelId="{B8A6C134-A653-45D8-B8B5-8E19FA503DE4}" type="sibTrans" cxnId="{E2323FA0-EF86-48E2-A766-19F9D1993663}">
      <dgm:prSet/>
      <dgm:spPr/>
      <dgm:t>
        <a:bodyPr/>
        <a:lstStyle/>
        <a:p>
          <a:endParaRPr lang="cs-CZ"/>
        </a:p>
      </dgm:t>
    </dgm:pt>
    <dgm:pt modelId="{B87B1EE8-368C-42ED-8CA4-C67B4BBBDF8C}" type="pres">
      <dgm:prSet presAssocID="{CB72DA49-4DE0-434A-B8DE-81AB034C291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D306B40-F4C3-4D3B-8821-892691D455CF}" type="pres">
      <dgm:prSet presAssocID="{53C298BC-450C-4715-B41F-64A1D7AF0965}" presName="comp" presStyleCnt="0"/>
      <dgm:spPr/>
    </dgm:pt>
    <dgm:pt modelId="{E824C533-4431-4692-9AF4-411A7CBC4F5D}" type="pres">
      <dgm:prSet presAssocID="{53C298BC-450C-4715-B41F-64A1D7AF0965}" presName="box" presStyleLbl="node1" presStyleIdx="0" presStyleCnt="3" custLinFactNeighborY="-12308"/>
      <dgm:spPr/>
      <dgm:t>
        <a:bodyPr/>
        <a:lstStyle/>
        <a:p>
          <a:endParaRPr lang="cs-CZ"/>
        </a:p>
      </dgm:t>
    </dgm:pt>
    <dgm:pt modelId="{4E74F0F8-BA1C-4E28-BCC0-C6948994F000}" type="pres">
      <dgm:prSet presAssocID="{53C298BC-450C-4715-B41F-64A1D7AF0965}" presName="img" presStyleLbl="fgImgPlace1" presStyleIdx="0" presStyleCnt="3" custScaleX="3750" custScaleY="10071"/>
      <dgm:spPr/>
    </dgm:pt>
    <dgm:pt modelId="{F0E86E3B-3B02-4C93-8CE0-1A1231B6C7A9}" type="pres">
      <dgm:prSet presAssocID="{53C298BC-450C-4715-B41F-64A1D7AF096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F8DDC8-A3D3-404F-8F1C-9CDA9E73B277}" type="pres">
      <dgm:prSet presAssocID="{B7D4F06C-337C-4712-833B-A6D19D10D4F9}" presName="spacer" presStyleCnt="0"/>
      <dgm:spPr/>
    </dgm:pt>
    <dgm:pt modelId="{E86405B9-22B6-4E8B-A2BE-980E72F4F81E}" type="pres">
      <dgm:prSet presAssocID="{2E0536B1-5DF7-45E6-9307-54F560DEA5CE}" presName="comp" presStyleCnt="0"/>
      <dgm:spPr/>
    </dgm:pt>
    <dgm:pt modelId="{05947A4F-EBC7-4A31-B2FD-3F0DB07A5C08}" type="pres">
      <dgm:prSet presAssocID="{2E0536B1-5DF7-45E6-9307-54F560DEA5CE}" presName="box" presStyleLbl="node1" presStyleIdx="1" presStyleCnt="3" custLinFactNeighborY="769"/>
      <dgm:spPr/>
      <dgm:t>
        <a:bodyPr/>
        <a:lstStyle/>
        <a:p>
          <a:endParaRPr lang="cs-CZ"/>
        </a:p>
      </dgm:t>
    </dgm:pt>
    <dgm:pt modelId="{F2DEEB1A-6123-4504-8049-C7D9A2D658FA}" type="pres">
      <dgm:prSet presAssocID="{2E0536B1-5DF7-45E6-9307-54F560DEA5CE}" presName="img" presStyleLbl="fgImgPlace1" presStyleIdx="1" presStyleCnt="3" custFlipVert="1" custFlipHor="1" custScaleX="3750" custScaleY="12386"/>
      <dgm:spPr/>
    </dgm:pt>
    <dgm:pt modelId="{EACAFA2A-4C66-439C-B6AB-9062BC908633}" type="pres">
      <dgm:prSet presAssocID="{2E0536B1-5DF7-45E6-9307-54F560DEA5CE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1CA7D5-54EC-437A-BBA2-3DB653C43616}" type="pres">
      <dgm:prSet presAssocID="{EC12EE81-D8DC-465F-854D-CD116BFF972F}" presName="spacer" presStyleCnt="0"/>
      <dgm:spPr/>
    </dgm:pt>
    <dgm:pt modelId="{F69745CC-9F87-4CF1-A475-5C46400861B7}" type="pres">
      <dgm:prSet presAssocID="{2E87F91F-67F3-40ED-A096-4AFC48CA43A9}" presName="comp" presStyleCnt="0"/>
      <dgm:spPr/>
    </dgm:pt>
    <dgm:pt modelId="{D5991FB9-DDE0-4688-8296-F1DAC517B803}" type="pres">
      <dgm:prSet presAssocID="{2E87F91F-67F3-40ED-A096-4AFC48CA43A9}" presName="box" presStyleLbl="node1" presStyleIdx="2" presStyleCnt="3" custLinFactNeighborX="-793" custLinFactNeighborY="-4290"/>
      <dgm:spPr/>
      <dgm:t>
        <a:bodyPr/>
        <a:lstStyle/>
        <a:p>
          <a:endParaRPr lang="cs-CZ"/>
        </a:p>
      </dgm:t>
    </dgm:pt>
    <dgm:pt modelId="{84617F9B-EFA2-4BA5-8C76-BAE4DB21285F}" type="pres">
      <dgm:prSet presAssocID="{2E87F91F-67F3-40ED-A096-4AFC48CA43A9}" presName="img" presStyleLbl="fgImgPlace1" presStyleIdx="2" presStyleCnt="3" custFlipVert="1" custScaleX="3750" custScaleY="10071"/>
      <dgm:spPr/>
    </dgm:pt>
    <dgm:pt modelId="{5BA44E99-948F-42DF-A20A-9F2441FB8F00}" type="pres">
      <dgm:prSet presAssocID="{2E87F91F-67F3-40ED-A096-4AFC48CA43A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2323FA0-EF86-48E2-A766-19F9D1993663}" srcId="{CB72DA49-4DE0-434A-B8DE-81AB034C291D}" destId="{2E87F91F-67F3-40ED-A096-4AFC48CA43A9}" srcOrd="2" destOrd="0" parTransId="{025FDC41-B792-4698-B9A7-96C584B1FAF2}" sibTransId="{B8A6C134-A653-45D8-B8B5-8E19FA503DE4}"/>
    <dgm:cxn modelId="{9E7FD7FB-A801-49C6-ABA7-56D52BDA9DE5}" srcId="{CB72DA49-4DE0-434A-B8DE-81AB034C291D}" destId="{2E0536B1-5DF7-45E6-9307-54F560DEA5CE}" srcOrd="1" destOrd="0" parTransId="{90A28542-0361-413A-915B-D75DA8C3F456}" sibTransId="{EC12EE81-D8DC-465F-854D-CD116BFF972F}"/>
    <dgm:cxn modelId="{E235EBDA-B021-428D-A4F2-CA61CC5F68C8}" type="presOf" srcId="{53C298BC-450C-4715-B41F-64A1D7AF0965}" destId="{E824C533-4431-4692-9AF4-411A7CBC4F5D}" srcOrd="0" destOrd="0" presId="urn:microsoft.com/office/officeart/2005/8/layout/vList4"/>
    <dgm:cxn modelId="{F6E9B59A-95D5-4F6B-8642-C6BABDCA24E9}" srcId="{CB72DA49-4DE0-434A-B8DE-81AB034C291D}" destId="{53C298BC-450C-4715-B41F-64A1D7AF0965}" srcOrd="0" destOrd="0" parTransId="{FCAE1FCC-2E4D-4419-BB98-FFF124D83133}" sibTransId="{B7D4F06C-337C-4712-833B-A6D19D10D4F9}"/>
    <dgm:cxn modelId="{F92DFD37-A33A-45DB-ACD3-990CAF37BA82}" type="presOf" srcId="{2E87F91F-67F3-40ED-A096-4AFC48CA43A9}" destId="{D5991FB9-DDE0-4688-8296-F1DAC517B803}" srcOrd="0" destOrd="0" presId="urn:microsoft.com/office/officeart/2005/8/layout/vList4"/>
    <dgm:cxn modelId="{BEDCC3E2-3BFD-4DFA-BF90-19226D152256}" type="presOf" srcId="{2E0536B1-5DF7-45E6-9307-54F560DEA5CE}" destId="{EACAFA2A-4C66-439C-B6AB-9062BC908633}" srcOrd="1" destOrd="0" presId="urn:microsoft.com/office/officeart/2005/8/layout/vList4"/>
    <dgm:cxn modelId="{469F047E-5EF8-4926-AFD6-9C18FEC5E435}" type="presOf" srcId="{53C298BC-450C-4715-B41F-64A1D7AF0965}" destId="{F0E86E3B-3B02-4C93-8CE0-1A1231B6C7A9}" srcOrd="1" destOrd="0" presId="urn:microsoft.com/office/officeart/2005/8/layout/vList4"/>
    <dgm:cxn modelId="{6AA19D6A-44FC-4967-9637-11EDB9585F87}" type="presOf" srcId="{2E87F91F-67F3-40ED-A096-4AFC48CA43A9}" destId="{5BA44E99-948F-42DF-A20A-9F2441FB8F00}" srcOrd="1" destOrd="0" presId="urn:microsoft.com/office/officeart/2005/8/layout/vList4"/>
    <dgm:cxn modelId="{E1E95925-5FC2-46E5-87C2-AE8CB95C1DFA}" type="presOf" srcId="{2E0536B1-5DF7-45E6-9307-54F560DEA5CE}" destId="{05947A4F-EBC7-4A31-B2FD-3F0DB07A5C08}" srcOrd="0" destOrd="0" presId="urn:microsoft.com/office/officeart/2005/8/layout/vList4"/>
    <dgm:cxn modelId="{1965B05F-D028-4800-A7B8-089B7B29FED5}" type="presOf" srcId="{CB72DA49-4DE0-434A-B8DE-81AB034C291D}" destId="{B87B1EE8-368C-42ED-8CA4-C67B4BBBDF8C}" srcOrd="0" destOrd="0" presId="urn:microsoft.com/office/officeart/2005/8/layout/vList4"/>
    <dgm:cxn modelId="{B87B2EB5-8308-4DBC-81CD-C8360CF1C4B5}" type="presParOf" srcId="{B87B1EE8-368C-42ED-8CA4-C67B4BBBDF8C}" destId="{BD306B40-F4C3-4D3B-8821-892691D455CF}" srcOrd="0" destOrd="0" presId="urn:microsoft.com/office/officeart/2005/8/layout/vList4"/>
    <dgm:cxn modelId="{BD64228F-B113-49FE-88D4-460571CE3913}" type="presParOf" srcId="{BD306B40-F4C3-4D3B-8821-892691D455CF}" destId="{E824C533-4431-4692-9AF4-411A7CBC4F5D}" srcOrd="0" destOrd="0" presId="urn:microsoft.com/office/officeart/2005/8/layout/vList4"/>
    <dgm:cxn modelId="{6DE8C871-6E38-4ED3-A679-667ECD68B277}" type="presParOf" srcId="{BD306B40-F4C3-4D3B-8821-892691D455CF}" destId="{4E74F0F8-BA1C-4E28-BCC0-C6948994F000}" srcOrd="1" destOrd="0" presId="urn:microsoft.com/office/officeart/2005/8/layout/vList4"/>
    <dgm:cxn modelId="{6882B97A-8B2C-4F21-BA71-D2D76E2F35A9}" type="presParOf" srcId="{BD306B40-F4C3-4D3B-8821-892691D455CF}" destId="{F0E86E3B-3B02-4C93-8CE0-1A1231B6C7A9}" srcOrd="2" destOrd="0" presId="urn:microsoft.com/office/officeart/2005/8/layout/vList4"/>
    <dgm:cxn modelId="{34E82A8F-F6EE-47F2-BCAF-B8EE03791E2B}" type="presParOf" srcId="{B87B1EE8-368C-42ED-8CA4-C67B4BBBDF8C}" destId="{B2F8DDC8-A3D3-404F-8F1C-9CDA9E73B277}" srcOrd="1" destOrd="0" presId="urn:microsoft.com/office/officeart/2005/8/layout/vList4"/>
    <dgm:cxn modelId="{2B648AA0-B3A7-4B04-A360-8FE7C18E35CE}" type="presParOf" srcId="{B87B1EE8-368C-42ED-8CA4-C67B4BBBDF8C}" destId="{E86405B9-22B6-4E8B-A2BE-980E72F4F81E}" srcOrd="2" destOrd="0" presId="urn:microsoft.com/office/officeart/2005/8/layout/vList4"/>
    <dgm:cxn modelId="{BA26C329-2ADC-42FC-8BE1-DBC115CDD281}" type="presParOf" srcId="{E86405B9-22B6-4E8B-A2BE-980E72F4F81E}" destId="{05947A4F-EBC7-4A31-B2FD-3F0DB07A5C08}" srcOrd="0" destOrd="0" presId="urn:microsoft.com/office/officeart/2005/8/layout/vList4"/>
    <dgm:cxn modelId="{03A051BD-B664-41BF-85A2-2B976D1F0A36}" type="presParOf" srcId="{E86405B9-22B6-4E8B-A2BE-980E72F4F81E}" destId="{F2DEEB1A-6123-4504-8049-C7D9A2D658FA}" srcOrd="1" destOrd="0" presId="urn:microsoft.com/office/officeart/2005/8/layout/vList4"/>
    <dgm:cxn modelId="{DF34AB24-D1F2-49F9-8EAD-EBB834194EB6}" type="presParOf" srcId="{E86405B9-22B6-4E8B-A2BE-980E72F4F81E}" destId="{EACAFA2A-4C66-439C-B6AB-9062BC908633}" srcOrd="2" destOrd="0" presId="urn:microsoft.com/office/officeart/2005/8/layout/vList4"/>
    <dgm:cxn modelId="{E3201147-0F38-407F-8F27-8798D64B6B55}" type="presParOf" srcId="{B87B1EE8-368C-42ED-8CA4-C67B4BBBDF8C}" destId="{4A1CA7D5-54EC-437A-BBA2-3DB653C43616}" srcOrd="3" destOrd="0" presId="urn:microsoft.com/office/officeart/2005/8/layout/vList4"/>
    <dgm:cxn modelId="{423F002D-3D0A-4672-B324-ABA9B8AACB69}" type="presParOf" srcId="{B87B1EE8-368C-42ED-8CA4-C67B4BBBDF8C}" destId="{F69745CC-9F87-4CF1-A475-5C46400861B7}" srcOrd="4" destOrd="0" presId="urn:microsoft.com/office/officeart/2005/8/layout/vList4"/>
    <dgm:cxn modelId="{1382EE16-FE32-426A-A239-C291563411D8}" type="presParOf" srcId="{F69745CC-9F87-4CF1-A475-5C46400861B7}" destId="{D5991FB9-DDE0-4688-8296-F1DAC517B803}" srcOrd="0" destOrd="0" presId="urn:microsoft.com/office/officeart/2005/8/layout/vList4"/>
    <dgm:cxn modelId="{B9C49B0F-8294-467D-85EA-BC297FF233DB}" type="presParOf" srcId="{F69745CC-9F87-4CF1-A475-5C46400861B7}" destId="{84617F9B-EFA2-4BA5-8C76-BAE4DB21285F}" srcOrd="1" destOrd="0" presId="urn:microsoft.com/office/officeart/2005/8/layout/vList4"/>
    <dgm:cxn modelId="{CA1ADF8D-F4DA-4D20-9A1D-2C4D8A395442}" type="presParOf" srcId="{F69745CC-9F87-4CF1-A475-5C46400861B7}" destId="{5BA44E99-948F-42DF-A20A-9F2441FB8F0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72DA49-4DE0-434A-B8DE-81AB034C291D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3C298BC-450C-4715-B41F-64A1D7AF0965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" action="ppaction://noaction">
                <a:snd r:embed="rId7" name="explode.wav"/>
              </a:hlinkClick>
            </a:rPr>
            <a:t>realistický</a:t>
          </a:r>
          <a:endParaRPr lang="cs-CZ" dirty="0"/>
        </a:p>
      </dgm:t>
    </dgm:pt>
    <dgm:pt modelId="{FCAE1FCC-2E4D-4419-BB98-FFF124D83133}" type="parTrans" cxnId="{F6E9B59A-95D5-4F6B-8642-C6BABDCA24E9}">
      <dgm:prSet/>
      <dgm:spPr/>
      <dgm:t>
        <a:bodyPr/>
        <a:lstStyle/>
        <a:p>
          <a:endParaRPr lang="cs-CZ"/>
        </a:p>
      </dgm:t>
    </dgm:pt>
    <dgm:pt modelId="{B7D4F06C-337C-4712-833B-A6D19D10D4F9}" type="sibTrans" cxnId="{F6E9B59A-95D5-4F6B-8642-C6BABDCA24E9}">
      <dgm:prSet/>
      <dgm:spPr/>
      <dgm:t>
        <a:bodyPr/>
        <a:lstStyle/>
        <a:p>
          <a:endParaRPr lang="cs-CZ"/>
        </a:p>
      </dgm:t>
    </dgm:pt>
    <dgm:pt modelId="{2E0536B1-5DF7-45E6-9307-54F560DEA5CE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" action="ppaction://noaction">
                <a:snd r:embed="rId8" name="applause.wav"/>
              </a:hlinkClick>
            </a:rPr>
            <a:t>experimentální</a:t>
          </a:r>
          <a:endParaRPr lang="cs-CZ" dirty="0"/>
        </a:p>
      </dgm:t>
    </dgm:pt>
    <dgm:pt modelId="{90A28542-0361-413A-915B-D75DA8C3F456}" type="parTrans" cxnId="{9E7FD7FB-A801-49C6-ABA7-56D52BDA9DE5}">
      <dgm:prSet/>
      <dgm:spPr/>
      <dgm:t>
        <a:bodyPr/>
        <a:lstStyle/>
        <a:p>
          <a:endParaRPr lang="cs-CZ"/>
        </a:p>
      </dgm:t>
    </dgm:pt>
    <dgm:pt modelId="{EC12EE81-D8DC-465F-854D-CD116BFF972F}" type="sibTrans" cxnId="{9E7FD7FB-A801-49C6-ABA7-56D52BDA9DE5}">
      <dgm:prSet/>
      <dgm:spPr/>
      <dgm:t>
        <a:bodyPr/>
        <a:lstStyle/>
        <a:p>
          <a:endParaRPr lang="cs-CZ"/>
        </a:p>
      </dgm:t>
    </dgm:pt>
    <dgm:pt modelId="{2E87F91F-67F3-40ED-A096-4AFC48CA43A9}">
      <dgm:prSet phldrT="[Text]"/>
      <dgm:spPr/>
      <dgm:t>
        <a:bodyPr/>
        <a:lstStyle/>
        <a:p>
          <a:r>
            <a:rPr lang="cs-CZ" dirty="0" err="1" smtClean="0">
              <a:hlinkClick xmlns:r="http://schemas.openxmlformats.org/officeDocument/2006/relationships" r:id="" action="ppaction://noaction">
                <a:snd r:embed="rId7" name="explode.wav"/>
              </a:hlinkClick>
            </a:rPr>
            <a:t>detabuizující</a:t>
          </a:r>
          <a:endParaRPr lang="cs-CZ" dirty="0"/>
        </a:p>
      </dgm:t>
    </dgm:pt>
    <dgm:pt modelId="{025FDC41-B792-4698-B9A7-96C584B1FAF2}" type="parTrans" cxnId="{E2323FA0-EF86-48E2-A766-19F9D1993663}">
      <dgm:prSet/>
      <dgm:spPr/>
      <dgm:t>
        <a:bodyPr/>
        <a:lstStyle/>
        <a:p>
          <a:endParaRPr lang="cs-CZ"/>
        </a:p>
      </dgm:t>
    </dgm:pt>
    <dgm:pt modelId="{B8A6C134-A653-45D8-B8B5-8E19FA503DE4}" type="sibTrans" cxnId="{E2323FA0-EF86-48E2-A766-19F9D1993663}">
      <dgm:prSet/>
      <dgm:spPr/>
      <dgm:t>
        <a:bodyPr/>
        <a:lstStyle/>
        <a:p>
          <a:endParaRPr lang="cs-CZ"/>
        </a:p>
      </dgm:t>
    </dgm:pt>
    <dgm:pt modelId="{B87B1EE8-368C-42ED-8CA4-C67B4BBBDF8C}" type="pres">
      <dgm:prSet presAssocID="{CB72DA49-4DE0-434A-B8DE-81AB034C291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D306B40-F4C3-4D3B-8821-892691D455CF}" type="pres">
      <dgm:prSet presAssocID="{53C298BC-450C-4715-B41F-64A1D7AF0965}" presName="comp" presStyleCnt="0"/>
      <dgm:spPr/>
    </dgm:pt>
    <dgm:pt modelId="{E824C533-4431-4692-9AF4-411A7CBC4F5D}" type="pres">
      <dgm:prSet presAssocID="{53C298BC-450C-4715-B41F-64A1D7AF0965}" presName="box" presStyleLbl="node1" presStyleIdx="0" presStyleCnt="3" custLinFactNeighborY="-12308"/>
      <dgm:spPr/>
      <dgm:t>
        <a:bodyPr/>
        <a:lstStyle/>
        <a:p>
          <a:endParaRPr lang="cs-CZ"/>
        </a:p>
      </dgm:t>
    </dgm:pt>
    <dgm:pt modelId="{4E74F0F8-BA1C-4E28-BCC0-C6948994F000}" type="pres">
      <dgm:prSet presAssocID="{53C298BC-450C-4715-B41F-64A1D7AF0965}" presName="img" presStyleLbl="fgImgPlace1" presStyleIdx="0" presStyleCnt="3" custScaleX="3750" custScaleY="10071"/>
      <dgm:spPr/>
    </dgm:pt>
    <dgm:pt modelId="{F0E86E3B-3B02-4C93-8CE0-1A1231B6C7A9}" type="pres">
      <dgm:prSet presAssocID="{53C298BC-450C-4715-B41F-64A1D7AF096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F8DDC8-A3D3-404F-8F1C-9CDA9E73B277}" type="pres">
      <dgm:prSet presAssocID="{B7D4F06C-337C-4712-833B-A6D19D10D4F9}" presName="spacer" presStyleCnt="0"/>
      <dgm:spPr/>
    </dgm:pt>
    <dgm:pt modelId="{E86405B9-22B6-4E8B-A2BE-980E72F4F81E}" type="pres">
      <dgm:prSet presAssocID="{2E0536B1-5DF7-45E6-9307-54F560DEA5CE}" presName="comp" presStyleCnt="0"/>
      <dgm:spPr/>
    </dgm:pt>
    <dgm:pt modelId="{05947A4F-EBC7-4A31-B2FD-3F0DB07A5C08}" type="pres">
      <dgm:prSet presAssocID="{2E0536B1-5DF7-45E6-9307-54F560DEA5CE}" presName="box" presStyleLbl="node1" presStyleIdx="1" presStyleCnt="3" custLinFactNeighborY="769"/>
      <dgm:spPr/>
      <dgm:t>
        <a:bodyPr/>
        <a:lstStyle/>
        <a:p>
          <a:endParaRPr lang="cs-CZ"/>
        </a:p>
      </dgm:t>
    </dgm:pt>
    <dgm:pt modelId="{F2DEEB1A-6123-4504-8049-C7D9A2D658FA}" type="pres">
      <dgm:prSet presAssocID="{2E0536B1-5DF7-45E6-9307-54F560DEA5CE}" presName="img" presStyleLbl="fgImgPlace1" presStyleIdx="1" presStyleCnt="3" custFlipVert="1" custFlipHor="1" custScaleX="3750" custScaleY="12386"/>
      <dgm:spPr/>
    </dgm:pt>
    <dgm:pt modelId="{EACAFA2A-4C66-439C-B6AB-9062BC908633}" type="pres">
      <dgm:prSet presAssocID="{2E0536B1-5DF7-45E6-9307-54F560DEA5CE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1CA7D5-54EC-437A-BBA2-3DB653C43616}" type="pres">
      <dgm:prSet presAssocID="{EC12EE81-D8DC-465F-854D-CD116BFF972F}" presName="spacer" presStyleCnt="0"/>
      <dgm:spPr/>
    </dgm:pt>
    <dgm:pt modelId="{F69745CC-9F87-4CF1-A475-5C46400861B7}" type="pres">
      <dgm:prSet presAssocID="{2E87F91F-67F3-40ED-A096-4AFC48CA43A9}" presName="comp" presStyleCnt="0"/>
      <dgm:spPr/>
    </dgm:pt>
    <dgm:pt modelId="{D5991FB9-DDE0-4688-8296-F1DAC517B803}" type="pres">
      <dgm:prSet presAssocID="{2E87F91F-67F3-40ED-A096-4AFC48CA43A9}" presName="box" presStyleLbl="node1" presStyleIdx="2" presStyleCnt="3" custLinFactNeighborX="-793" custLinFactNeighborY="-4290"/>
      <dgm:spPr/>
      <dgm:t>
        <a:bodyPr/>
        <a:lstStyle/>
        <a:p>
          <a:endParaRPr lang="cs-CZ"/>
        </a:p>
      </dgm:t>
    </dgm:pt>
    <dgm:pt modelId="{84617F9B-EFA2-4BA5-8C76-BAE4DB21285F}" type="pres">
      <dgm:prSet presAssocID="{2E87F91F-67F3-40ED-A096-4AFC48CA43A9}" presName="img" presStyleLbl="fgImgPlace1" presStyleIdx="2" presStyleCnt="3" custFlipVert="1" custScaleX="3750" custScaleY="10071"/>
      <dgm:spPr/>
    </dgm:pt>
    <dgm:pt modelId="{5BA44E99-948F-42DF-A20A-9F2441FB8F00}" type="pres">
      <dgm:prSet presAssocID="{2E87F91F-67F3-40ED-A096-4AFC48CA43A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2323FA0-EF86-48E2-A766-19F9D1993663}" srcId="{CB72DA49-4DE0-434A-B8DE-81AB034C291D}" destId="{2E87F91F-67F3-40ED-A096-4AFC48CA43A9}" srcOrd="2" destOrd="0" parTransId="{025FDC41-B792-4698-B9A7-96C584B1FAF2}" sibTransId="{B8A6C134-A653-45D8-B8B5-8E19FA503DE4}"/>
    <dgm:cxn modelId="{A5F28325-9476-486D-A524-134393FE0B80}" type="presOf" srcId="{53C298BC-450C-4715-B41F-64A1D7AF0965}" destId="{E824C533-4431-4692-9AF4-411A7CBC4F5D}" srcOrd="0" destOrd="0" presId="urn:microsoft.com/office/officeart/2005/8/layout/vList4"/>
    <dgm:cxn modelId="{159A1076-435A-44F5-A79A-7F6BBA6B6973}" type="presOf" srcId="{2E87F91F-67F3-40ED-A096-4AFC48CA43A9}" destId="{D5991FB9-DDE0-4688-8296-F1DAC517B803}" srcOrd="0" destOrd="0" presId="urn:microsoft.com/office/officeart/2005/8/layout/vList4"/>
    <dgm:cxn modelId="{9E7FD7FB-A801-49C6-ABA7-56D52BDA9DE5}" srcId="{CB72DA49-4DE0-434A-B8DE-81AB034C291D}" destId="{2E0536B1-5DF7-45E6-9307-54F560DEA5CE}" srcOrd="1" destOrd="0" parTransId="{90A28542-0361-413A-915B-D75DA8C3F456}" sibTransId="{EC12EE81-D8DC-465F-854D-CD116BFF972F}"/>
    <dgm:cxn modelId="{7D3125C2-CC05-48D0-9BD1-6D55AD6F484A}" type="presOf" srcId="{53C298BC-450C-4715-B41F-64A1D7AF0965}" destId="{F0E86E3B-3B02-4C93-8CE0-1A1231B6C7A9}" srcOrd="1" destOrd="0" presId="urn:microsoft.com/office/officeart/2005/8/layout/vList4"/>
    <dgm:cxn modelId="{F6E9B59A-95D5-4F6B-8642-C6BABDCA24E9}" srcId="{CB72DA49-4DE0-434A-B8DE-81AB034C291D}" destId="{53C298BC-450C-4715-B41F-64A1D7AF0965}" srcOrd="0" destOrd="0" parTransId="{FCAE1FCC-2E4D-4419-BB98-FFF124D83133}" sibTransId="{B7D4F06C-337C-4712-833B-A6D19D10D4F9}"/>
    <dgm:cxn modelId="{DC9A4AA8-6032-40F4-86C7-560E91D8325D}" type="presOf" srcId="{2E87F91F-67F3-40ED-A096-4AFC48CA43A9}" destId="{5BA44E99-948F-42DF-A20A-9F2441FB8F00}" srcOrd="1" destOrd="0" presId="urn:microsoft.com/office/officeart/2005/8/layout/vList4"/>
    <dgm:cxn modelId="{1D3AD728-0480-4A43-909B-0D47CF5FE38E}" type="presOf" srcId="{CB72DA49-4DE0-434A-B8DE-81AB034C291D}" destId="{B87B1EE8-368C-42ED-8CA4-C67B4BBBDF8C}" srcOrd="0" destOrd="0" presId="urn:microsoft.com/office/officeart/2005/8/layout/vList4"/>
    <dgm:cxn modelId="{11126399-819E-487A-9DF2-11EFD2A8826D}" type="presOf" srcId="{2E0536B1-5DF7-45E6-9307-54F560DEA5CE}" destId="{05947A4F-EBC7-4A31-B2FD-3F0DB07A5C08}" srcOrd="0" destOrd="0" presId="urn:microsoft.com/office/officeart/2005/8/layout/vList4"/>
    <dgm:cxn modelId="{E67B9496-31C3-4CFC-BE4B-920FC8F4636F}" type="presOf" srcId="{2E0536B1-5DF7-45E6-9307-54F560DEA5CE}" destId="{EACAFA2A-4C66-439C-B6AB-9062BC908633}" srcOrd="1" destOrd="0" presId="urn:microsoft.com/office/officeart/2005/8/layout/vList4"/>
    <dgm:cxn modelId="{E01F93F5-B6B1-4512-909A-90D131233894}" type="presParOf" srcId="{B87B1EE8-368C-42ED-8CA4-C67B4BBBDF8C}" destId="{BD306B40-F4C3-4D3B-8821-892691D455CF}" srcOrd="0" destOrd="0" presId="urn:microsoft.com/office/officeart/2005/8/layout/vList4"/>
    <dgm:cxn modelId="{FA7B6855-3E60-46EA-8E33-33FDAD3AE826}" type="presParOf" srcId="{BD306B40-F4C3-4D3B-8821-892691D455CF}" destId="{E824C533-4431-4692-9AF4-411A7CBC4F5D}" srcOrd="0" destOrd="0" presId="urn:microsoft.com/office/officeart/2005/8/layout/vList4"/>
    <dgm:cxn modelId="{419DD466-8D2C-4144-9888-037928D07ACF}" type="presParOf" srcId="{BD306B40-F4C3-4D3B-8821-892691D455CF}" destId="{4E74F0F8-BA1C-4E28-BCC0-C6948994F000}" srcOrd="1" destOrd="0" presId="urn:microsoft.com/office/officeart/2005/8/layout/vList4"/>
    <dgm:cxn modelId="{D9E5695B-97AD-43AC-BD2C-4264E3B2C629}" type="presParOf" srcId="{BD306B40-F4C3-4D3B-8821-892691D455CF}" destId="{F0E86E3B-3B02-4C93-8CE0-1A1231B6C7A9}" srcOrd="2" destOrd="0" presId="urn:microsoft.com/office/officeart/2005/8/layout/vList4"/>
    <dgm:cxn modelId="{AE6D4FC8-FCD6-4048-8E83-B8132D0E1855}" type="presParOf" srcId="{B87B1EE8-368C-42ED-8CA4-C67B4BBBDF8C}" destId="{B2F8DDC8-A3D3-404F-8F1C-9CDA9E73B277}" srcOrd="1" destOrd="0" presId="urn:microsoft.com/office/officeart/2005/8/layout/vList4"/>
    <dgm:cxn modelId="{C8641587-0962-4675-9367-CEF3651DC08F}" type="presParOf" srcId="{B87B1EE8-368C-42ED-8CA4-C67B4BBBDF8C}" destId="{E86405B9-22B6-4E8B-A2BE-980E72F4F81E}" srcOrd="2" destOrd="0" presId="urn:microsoft.com/office/officeart/2005/8/layout/vList4"/>
    <dgm:cxn modelId="{2E170C01-1BF7-4A2B-B368-69B0BDA85856}" type="presParOf" srcId="{E86405B9-22B6-4E8B-A2BE-980E72F4F81E}" destId="{05947A4F-EBC7-4A31-B2FD-3F0DB07A5C08}" srcOrd="0" destOrd="0" presId="urn:microsoft.com/office/officeart/2005/8/layout/vList4"/>
    <dgm:cxn modelId="{5CF44E46-2D09-431F-BC01-A4DF2ECEF7FF}" type="presParOf" srcId="{E86405B9-22B6-4E8B-A2BE-980E72F4F81E}" destId="{F2DEEB1A-6123-4504-8049-C7D9A2D658FA}" srcOrd="1" destOrd="0" presId="urn:microsoft.com/office/officeart/2005/8/layout/vList4"/>
    <dgm:cxn modelId="{A17C40D7-658A-4F78-8F90-A67BB5F55B2D}" type="presParOf" srcId="{E86405B9-22B6-4E8B-A2BE-980E72F4F81E}" destId="{EACAFA2A-4C66-439C-B6AB-9062BC908633}" srcOrd="2" destOrd="0" presId="urn:microsoft.com/office/officeart/2005/8/layout/vList4"/>
    <dgm:cxn modelId="{E4BAD7AA-205E-43D7-A1FB-3B3FCC6B9C7F}" type="presParOf" srcId="{B87B1EE8-368C-42ED-8CA4-C67B4BBBDF8C}" destId="{4A1CA7D5-54EC-437A-BBA2-3DB653C43616}" srcOrd="3" destOrd="0" presId="urn:microsoft.com/office/officeart/2005/8/layout/vList4"/>
    <dgm:cxn modelId="{DFADBAA2-AE63-4C2B-8AD9-3AD693F6689E}" type="presParOf" srcId="{B87B1EE8-368C-42ED-8CA4-C67B4BBBDF8C}" destId="{F69745CC-9F87-4CF1-A475-5C46400861B7}" srcOrd="4" destOrd="0" presId="urn:microsoft.com/office/officeart/2005/8/layout/vList4"/>
    <dgm:cxn modelId="{2F33ECAA-513C-457D-9C74-5F756098B907}" type="presParOf" srcId="{F69745CC-9F87-4CF1-A475-5C46400861B7}" destId="{D5991FB9-DDE0-4688-8296-F1DAC517B803}" srcOrd="0" destOrd="0" presId="urn:microsoft.com/office/officeart/2005/8/layout/vList4"/>
    <dgm:cxn modelId="{A0135DF0-0B74-4A1B-BA5D-F847197BB09D}" type="presParOf" srcId="{F69745CC-9F87-4CF1-A475-5C46400861B7}" destId="{84617F9B-EFA2-4BA5-8C76-BAE4DB21285F}" srcOrd="1" destOrd="0" presId="urn:microsoft.com/office/officeart/2005/8/layout/vList4"/>
    <dgm:cxn modelId="{66310899-535E-43C9-8E8D-798D03E27AB9}" type="presParOf" srcId="{F69745CC-9F87-4CF1-A475-5C46400861B7}" destId="{5BA44E99-948F-42DF-A20A-9F2441FB8F0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24C533-4431-4692-9AF4-411A7CBC4F5D}">
      <dsp:nvSpPr>
        <dsp:cNvPr id="0" name=""/>
        <dsp:cNvSpPr/>
      </dsp:nvSpPr>
      <dsp:spPr>
        <a:xfrm>
          <a:off x="0" y="0"/>
          <a:ext cx="4824536" cy="585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>
              <a:hlinkClick xmlns:r="http://schemas.openxmlformats.org/officeDocument/2006/relationships" r:id="" action="ppaction://noaction">
                <a:snd r:embed="rId7" name="explode.wav"/>
              </a:hlinkClick>
            </a:rPr>
            <a:t>realistický</a:t>
          </a:r>
          <a:endParaRPr lang="cs-CZ" sz="2700" kern="1200" dirty="0"/>
        </a:p>
      </dsp:txBody>
      <dsp:txXfrm>
        <a:off x="1023413" y="0"/>
        <a:ext cx="3801122" cy="585065"/>
      </dsp:txXfrm>
    </dsp:sp>
    <dsp:sp modelId="{4E74F0F8-BA1C-4E28-BCC0-C6948994F000}">
      <dsp:nvSpPr>
        <dsp:cNvPr id="0" name=""/>
        <dsp:cNvSpPr/>
      </dsp:nvSpPr>
      <dsp:spPr>
        <a:xfrm>
          <a:off x="522868" y="268963"/>
          <a:ext cx="36184" cy="4713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947A4F-EBC7-4A31-B2FD-3F0DB07A5C08}">
      <dsp:nvSpPr>
        <dsp:cNvPr id="0" name=""/>
        <dsp:cNvSpPr/>
      </dsp:nvSpPr>
      <dsp:spPr>
        <a:xfrm>
          <a:off x="0" y="648070"/>
          <a:ext cx="4824536" cy="585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>
              <a:hlinkClick xmlns:r="http://schemas.openxmlformats.org/officeDocument/2006/relationships" r:id="" action="ppaction://noaction">
                <a:snd r:embed="rId8" name="applause.wav"/>
              </a:hlinkClick>
            </a:rPr>
            <a:t>experimentální</a:t>
          </a:r>
          <a:endParaRPr lang="cs-CZ" sz="2700" kern="1200" dirty="0"/>
        </a:p>
      </dsp:txBody>
      <dsp:txXfrm>
        <a:off x="1023413" y="648070"/>
        <a:ext cx="3801122" cy="585065"/>
      </dsp:txXfrm>
    </dsp:sp>
    <dsp:sp modelId="{F2DEEB1A-6123-4504-8049-C7D9A2D658FA}">
      <dsp:nvSpPr>
        <dsp:cNvPr id="0" name=""/>
        <dsp:cNvSpPr/>
      </dsp:nvSpPr>
      <dsp:spPr>
        <a:xfrm flipH="1" flipV="1">
          <a:off x="522868" y="907117"/>
          <a:ext cx="36184" cy="5797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991FB9-DDE0-4688-8296-F1DAC517B803}">
      <dsp:nvSpPr>
        <dsp:cNvPr id="0" name=""/>
        <dsp:cNvSpPr/>
      </dsp:nvSpPr>
      <dsp:spPr>
        <a:xfrm>
          <a:off x="0" y="1262043"/>
          <a:ext cx="4824536" cy="585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err="1" smtClean="0">
              <a:hlinkClick xmlns:r="http://schemas.openxmlformats.org/officeDocument/2006/relationships" r:id="" action="ppaction://noaction">
                <a:snd r:embed="rId7" name="explode.wav"/>
              </a:hlinkClick>
            </a:rPr>
            <a:t>detabuizující</a:t>
          </a:r>
          <a:endParaRPr lang="cs-CZ" sz="2700" kern="1200" dirty="0"/>
        </a:p>
      </dsp:txBody>
      <dsp:txXfrm>
        <a:off x="1023413" y="1262043"/>
        <a:ext cx="3801122" cy="585065"/>
      </dsp:txXfrm>
    </dsp:sp>
    <dsp:sp modelId="{84617F9B-EFA2-4BA5-8C76-BAE4DB21285F}">
      <dsp:nvSpPr>
        <dsp:cNvPr id="0" name=""/>
        <dsp:cNvSpPr/>
      </dsp:nvSpPr>
      <dsp:spPr>
        <a:xfrm flipV="1">
          <a:off x="522868" y="1556106"/>
          <a:ext cx="36184" cy="4713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24C533-4431-4692-9AF4-411A7CBC4F5D}">
      <dsp:nvSpPr>
        <dsp:cNvPr id="0" name=""/>
        <dsp:cNvSpPr/>
      </dsp:nvSpPr>
      <dsp:spPr>
        <a:xfrm>
          <a:off x="0" y="0"/>
          <a:ext cx="4824536" cy="585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>
              <a:hlinkClick xmlns:r="http://schemas.openxmlformats.org/officeDocument/2006/relationships" r:id="" action="ppaction://noaction">
                <a:snd r:embed="rId8" name="applause.wav"/>
              </a:hlinkClick>
            </a:rPr>
            <a:t>realistický</a:t>
          </a:r>
          <a:endParaRPr lang="cs-CZ" sz="2700" kern="1200" dirty="0"/>
        </a:p>
      </dsp:txBody>
      <dsp:txXfrm>
        <a:off x="1023413" y="0"/>
        <a:ext cx="3801122" cy="585065"/>
      </dsp:txXfrm>
    </dsp:sp>
    <dsp:sp modelId="{4E74F0F8-BA1C-4E28-BCC0-C6948994F000}">
      <dsp:nvSpPr>
        <dsp:cNvPr id="0" name=""/>
        <dsp:cNvSpPr/>
      </dsp:nvSpPr>
      <dsp:spPr>
        <a:xfrm>
          <a:off x="522868" y="268963"/>
          <a:ext cx="36184" cy="4713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947A4F-EBC7-4A31-B2FD-3F0DB07A5C08}">
      <dsp:nvSpPr>
        <dsp:cNvPr id="0" name=""/>
        <dsp:cNvSpPr/>
      </dsp:nvSpPr>
      <dsp:spPr>
        <a:xfrm>
          <a:off x="0" y="648070"/>
          <a:ext cx="4824536" cy="585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>
              <a:hlinkClick xmlns:r="http://schemas.openxmlformats.org/officeDocument/2006/relationships" r:id="" action="ppaction://noaction">
                <a:snd r:embed="rId9" name="explode.wav"/>
              </a:hlinkClick>
            </a:rPr>
            <a:t>experimentální</a:t>
          </a:r>
          <a:endParaRPr lang="cs-CZ" sz="2700" kern="1200" dirty="0"/>
        </a:p>
      </dsp:txBody>
      <dsp:txXfrm>
        <a:off x="1023413" y="648070"/>
        <a:ext cx="3801122" cy="585065"/>
      </dsp:txXfrm>
    </dsp:sp>
    <dsp:sp modelId="{F2DEEB1A-6123-4504-8049-C7D9A2D658FA}">
      <dsp:nvSpPr>
        <dsp:cNvPr id="0" name=""/>
        <dsp:cNvSpPr/>
      </dsp:nvSpPr>
      <dsp:spPr>
        <a:xfrm flipH="1" flipV="1">
          <a:off x="522868" y="907117"/>
          <a:ext cx="36184" cy="5797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991FB9-DDE0-4688-8296-F1DAC517B803}">
      <dsp:nvSpPr>
        <dsp:cNvPr id="0" name=""/>
        <dsp:cNvSpPr/>
      </dsp:nvSpPr>
      <dsp:spPr>
        <a:xfrm>
          <a:off x="0" y="1262043"/>
          <a:ext cx="4824536" cy="585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err="1" smtClean="0">
              <a:hlinkClick xmlns:r="http://schemas.openxmlformats.org/officeDocument/2006/relationships" r:id="" action="ppaction://noaction">
                <a:snd r:embed="rId9" name="explode.wav"/>
              </a:hlinkClick>
            </a:rPr>
            <a:t>detabuizující</a:t>
          </a:r>
          <a:endParaRPr lang="cs-CZ" sz="2700" kern="1200" dirty="0"/>
        </a:p>
      </dsp:txBody>
      <dsp:txXfrm>
        <a:off x="1023413" y="1262043"/>
        <a:ext cx="3801122" cy="585065"/>
      </dsp:txXfrm>
    </dsp:sp>
    <dsp:sp modelId="{84617F9B-EFA2-4BA5-8C76-BAE4DB21285F}">
      <dsp:nvSpPr>
        <dsp:cNvPr id="0" name=""/>
        <dsp:cNvSpPr/>
      </dsp:nvSpPr>
      <dsp:spPr>
        <a:xfrm flipV="1">
          <a:off x="522868" y="1556106"/>
          <a:ext cx="36184" cy="4713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24C533-4431-4692-9AF4-411A7CBC4F5D}">
      <dsp:nvSpPr>
        <dsp:cNvPr id="0" name=""/>
        <dsp:cNvSpPr/>
      </dsp:nvSpPr>
      <dsp:spPr>
        <a:xfrm>
          <a:off x="0" y="0"/>
          <a:ext cx="4824536" cy="585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>
              <a:hlinkClick xmlns:r="http://schemas.openxmlformats.org/officeDocument/2006/relationships" r:id="" action="ppaction://noaction">
                <a:snd r:embed="rId7" name="explode.wav"/>
              </a:hlinkClick>
            </a:rPr>
            <a:t>realistický</a:t>
          </a:r>
          <a:endParaRPr lang="cs-CZ" sz="2700" kern="1200" dirty="0"/>
        </a:p>
      </dsp:txBody>
      <dsp:txXfrm>
        <a:off x="1023413" y="0"/>
        <a:ext cx="3801122" cy="585065"/>
      </dsp:txXfrm>
    </dsp:sp>
    <dsp:sp modelId="{4E74F0F8-BA1C-4E28-BCC0-C6948994F000}">
      <dsp:nvSpPr>
        <dsp:cNvPr id="0" name=""/>
        <dsp:cNvSpPr/>
      </dsp:nvSpPr>
      <dsp:spPr>
        <a:xfrm>
          <a:off x="522868" y="268963"/>
          <a:ext cx="36184" cy="4713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947A4F-EBC7-4A31-B2FD-3F0DB07A5C08}">
      <dsp:nvSpPr>
        <dsp:cNvPr id="0" name=""/>
        <dsp:cNvSpPr/>
      </dsp:nvSpPr>
      <dsp:spPr>
        <a:xfrm>
          <a:off x="0" y="648070"/>
          <a:ext cx="4824536" cy="585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>
              <a:hlinkClick xmlns:r="http://schemas.openxmlformats.org/officeDocument/2006/relationships" r:id="" action="ppaction://noaction">
                <a:snd r:embed="rId8" name="applause.wav"/>
              </a:hlinkClick>
            </a:rPr>
            <a:t>experimentální</a:t>
          </a:r>
          <a:endParaRPr lang="cs-CZ" sz="2700" kern="1200" dirty="0"/>
        </a:p>
      </dsp:txBody>
      <dsp:txXfrm>
        <a:off x="1023413" y="648070"/>
        <a:ext cx="3801122" cy="585065"/>
      </dsp:txXfrm>
    </dsp:sp>
    <dsp:sp modelId="{F2DEEB1A-6123-4504-8049-C7D9A2D658FA}">
      <dsp:nvSpPr>
        <dsp:cNvPr id="0" name=""/>
        <dsp:cNvSpPr/>
      </dsp:nvSpPr>
      <dsp:spPr>
        <a:xfrm flipH="1" flipV="1">
          <a:off x="522868" y="907117"/>
          <a:ext cx="36184" cy="5797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991FB9-DDE0-4688-8296-F1DAC517B803}">
      <dsp:nvSpPr>
        <dsp:cNvPr id="0" name=""/>
        <dsp:cNvSpPr/>
      </dsp:nvSpPr>
      <dsp:spPr>
        <a:xfrm>
          <a:off x="0" y="1262043"/>
          <a:ext cx="4824536" cy="585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err="1" smtClean="0">
              <a:hlinkClick xmlns:r="http://schemas.openxmlformats.org/officeDocument/2006/relationships" r:id="" action="ppaction://noaction">
                <a:snd r:embed="rId7" name="explode.wav"/>
              </a:hlinkClick>
            </a:rPr>
            <a:t>detabuizující</a:t>
          </a:r>
          <a:endParaRPr lang="cs-CZ" sz="2700" kern="1200" dirty="0"/>
        </a:p>
      </dsp:txBody>
      <dsp:txXfrm>
        <a:off x="1023413" y="1262043"/>
        <a:ext cx="3801122" cy="585065"/>
      </dsp:txXfrm>
    </dsp:sp>
    <dsp:sp modelId="{84617F9B-EFA2-4BA5-8C76-BAE4DB21285F}">
      <dsp:nvSpPr>
        <dsp:cNvPr id="0" name=""/>
        <dsp:cNvSpPr/>
      </dsp:nvSpPr>
      <dsp:spPr>
        <a:xfrm flipV="1">
          <a:off x="522868" y="1556106"/>
          <a:ext cx="36184" cy="4713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ECD16-B65F-4901-BB51-C7F3BB6EA090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5105B-D206-4F8C-919E-CF7EA747AEA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5105B-D206-4F8C-919E-CF7EA747AEA2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5EA4BB2-9721-4120-BA11-FA3EF4CCDF3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050E50A-F57C-434B-A43A-E4350EAFFB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4BB2-9721-4120-BA11-FA3EF4CCDF3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E50A-F57C-434B-A43A-E4350EAFFB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4BB2-9721-4120-BA11-FA3EF4CCDF3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E50A-F57C-434B-A43A-E4350EAFFB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EA4BB2-9721-4120-BA11-FA3EF4CCDF3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50E50A-F57C-434B-A43A-E4350EAFFB8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5EA4BB2-9721-4120-BA11-FA3EF4CCDF3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050E50A-F57C-434B-A43A-E4350EAFFB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4BB2-9721-4120-BA11-FA3EF4CCDF3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E50A-F57C-434B-A43A-E4350EAFFB8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4BB2-9721-4120-BA11-FA3EF4CCDF3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E50A-F57C-434B-A43A-E4350EAFFB8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EA4BB2-9721-4120-BA11-FA3EF4CCDF3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50E50A-F57C-434B-A43A-E4350EAFFB8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4BB2-9721-4120-BA11-FA3EF4CCDF3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E50A-F57C-434B-A43A-E4350EAFFB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EA4BB2-9721-4120-BA11-FA3EF4CCDF3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50E50A-F57C-434B-A43A-E4350EAFFB8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EA4BB2-9721-4120-BA11-FA3EF4CCDF3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50E50A-F57C-434B-A43A-E4350EAFFB8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5EA4BB2-9721-4120-BA11-FA3EF4CCDF3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50E50A-F57C-434B-A43A-E4350EAFFB8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diagramLayout" Target="../diagrams/layout1.xml"/><Relationship Id="rId7" Type="http://schemas.openxmlformats.org/officeDocument/2006/relationships/audio" Target="../media/audio1.wav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diagramLayout" Target="../diagrams/layout3.xml"/><Relationship Id="rId7" Type="http://schemas.openxmlformats.org/officeDocument/2006/relationships/audio" Target="../media/audio1.wav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diagramLayout" Target="../diagrams/layout4.xml"/><Relationship Id="rId7" Type="http://schemas.openxmlformats.org/officeDocument/2006/relationships/audio" Target="../media/audio1.wav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diagramLayout" Target="../diagrams/layout5.xml"/><Relationship Id="rId7" Type="http://schemas.openxmlformats.org/officeDocument/2006/relationships/audio" Target="../media/audio1.wav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283968" y="476672"/>
            <a:ext cx="4362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dirty="0" smtClean="0"/>
              <a:t>VY_32_INOVACE_ČJPS2A_1660_ZEM</a:t>
            </a:r>
            <a:endParaRPr lang="cs-CZ" dirty="0" smtClean="0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11560" y="1124745"/>
            <a:ext cx="81369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Název projektu: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	Rozvoj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Číslo šablony:   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	III/2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17.10.2012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Mgr. Petra Zemánková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Určeno pro předmět: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	Český jazyk a literatura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Tematická oblast: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Česká a světová literatura 1. </a:t>
            </a:r>
            <a:r>
              <a:rPr lang="cs-CZ" b="1" dirty="0" err="1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pol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. 20. století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Obor 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Podnikání (64-41-L/51) 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Název výukového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materiálu:								Světová meziválečná literatura – obecný 			přehled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Popis využití: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		Výukový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materiál s úkoly pro žáky s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				využitím </a:t>
            </a:r>
            <a:r>
              <a:rPr lang="cs-CZ" b="1" dirty="0" err="1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dataprojektoru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,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notebooku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Čas: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			20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cs typeface="Calibri" pitchFamily="34" charset="0"/>
              </a:rPr>
              <a:t>minut </a:t>
            </a:r>
            <a:endParaRPr lang="cs-CZ" dirty="0">
              <a:latin typeface="Century Gothic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b="1" dirty="0" smtClean="0">
                <a:latin typeface="Century Gothic" pitchFamily="34" charset="0"/>
              </a:rPr>
              <a:t>Použitá literatura:</a:t>
            </a:r>
          </a:p>
          <a:p>
            <a:pPr>
              <a:buNone/>
            </a:pPr>
            <a:endParaRPr lang="cs-CZ" sz="1600" dirty="0" smtClean="0"/>
          </a:p>
          <a:p>
            <a:r>
              <a:rPr lang="cs-CZ" sz="1600" dirty="0" smtClean="0">
                <a:latin typeface="Century Gothic" pitchFamily="34" charset="0"/>
              </a:rPr>
              <a:t>PROKOP , V.:  </a:t>
            </a:r>
            <a:r>
              <a:rPr lang="cs-CZ" sz="1600" i="1" dirty="0" smtClean="0">
                <a:latin typeface="Century Gothic" pitchFamily="34" charset="0"/>
              </a:rPr>
              <a:t>Přehled světové literatury 20. století</a:t>
            </a:r>
            <a:r>
              <a:rPr lang="cs-CZ" sz="1600" dirty="0" smtClean="0">
                <a:latin typeface="Century Gothic" pitchFamily="34" charset="0"/>
              </a:rPr>
              <a:t>. Sokolov 2001.</a:t>
            </a:r>
          </a:p>
          <a:p>
            <a:r>
              <a:rPr lang="cs-CZ" sz="1600" dirty="0" smtClean="0">
                <a:latin typeface="Century Gothic" pitchFamily="34" charset="0"/>
              </a:rPr>
              <a:t>SLANAŘ, O. a spol.: </a:t>
            </a:r>
            <a:r>
              <a:rPr lang="cs-CZ" sz="1600" i="1" dirty="0" smtClean="0">
                <a:latin typeface="Century Gothic" pitchFamily="34" charset="0"/>
              </a:rPr>
              <a:t>Obsahy a rozbory děl k literatuře – přehledu SŠ učiva. </a:t>
            </a:r>
            <a:r>
              <a:rPr lang="cs-CZ" sz="1600" dirty="0" smtClean="0">
                <a:latin typeface="Century Gothic" pitchFamily="34" charset="0"/>
              </a:rPr>
              <a:t>Třebíč 2006.</a:t>
            </a:r>
          </a:p>
          <a:p>
            <a:r>
              <a:rPr lang="cs-CZ" sz="1600" dirty="0" smtClean="0">
                <a:latin typeface="Century Gothic" pitchFamily="34" charset="0"/>
              </a:rPr>
              <a:t>HOVORKOVÁ, V. a kol.: </a:t>
            </a:r>
            <a:r>
              <a:rPr lang="cs-CZ" sz="1600" i="1" dirty="0" smtClean="0">
                <a:latin typeface="Century Gothic" pitchFamily="34" charset="0"/>
              </a:rPr>
              <a:t>Světová školní četba na dlani. </a:t>
            </a:r>
            <a:r>
              <a:rPr lang="cs-CZ" sz="1600" dirty="0" smtClean="0">
                <a:latin typeface="Century Gothic" pitchFamily="34" charset="0"/>
              </a:rPr>
              <a:t>Praha 1997.</a:t>
            </a:r>
          </a:p>
          <a:p>
            <a:r>
              <a:rPr lang="cs-CZ" sz="1600" dirty="0" smtClean="0">
                <a:latin typeface="Century Gothic" pitchFamily="34" charset="0"/>
              </a:rPr>
              <a:t>http://jansobotka.wz.cz/index.php?s=ostatni/maturita/0804132.html</a:t>
            </a:r>
          </a:p>
          <a:p>
            <a:r>
              <a:rPr lang="cs-CZ" sz="1600" dirty="0" smtClean="0">
                <a:latin typeface="Century Gothic" pitchFamily="34" charset="0"/>
              </a:rPr>
              <a:t>http://zamos.webnode.cz/news/svetova-proza-v-1-polovine-20-stoleti/</a:t>
            </a:r>
          </a:p>
          <a:p>
            <a:r>
              <a:rPr lang="cs-CZ" sz="1600" dirty="0" smtClean="0">
                <a:latin typeface="Century Gothic" pitchFamily="34" charset="0"/>
              </a:rPr>
              <a:t>http://cs.wikipedia.org/wiki/Orlando_(rom%C3%A1n)</a:t>
            </a:r>
          </a:p>
          <a:p>
            <a:r>
              <a:rPr lang="cs-CZ" sz="1600" dirty="0" smtClean="0">
                <a:latin typeface="Century Gothic" pitchFamily="34" charset="0"/>
              </a:rPr>
              <a:t>http://www.</a:t>
            </a:r>
            <a:r>
              <a:rPr lang="cs-CZ" sz="1600" dirty="0" err="1" smtClean="0">
                <a:latin typeface="Century Gothic" pitchFamily="34" charset="0"/>
              </a:rPr>
              <a:t>cesky</a:t>
            </a:r>
            <a:r>
              <a:rPr lang="cs-CZ" sz="1600" dirty="0" smtClean="0">
                <a:latin typeface="Century Gothic" pitchFamily="34" charset="0"/>
              </a:rPr>
              <a:t>-jazyk.</a:t>
            </a:r>
            <a:r>
              <a:rPr lang="cs-CZ" sz="1600" dirty="0" err="1" smtClean="0">
                <a:latin typeface="Century Gothic" pitchFamily="34" charset="0"/>
              </a:rPr>
              <a:t>cz</a:t>
            </a:r>
            <a:r>
              <a:rPr lang="cs-CZ" sz="1600" dirty="0" smtClean="0">
                <a:latin typeface="Century Gothic" pitchFamily="34" charset="0"/>
              </a:rPr>
              <a:t>/</a:t>
            </a:r>
            <a:r>
              <a:rPr lang="cs-CZ" sz="1600" dirty="0" err="1" smtClean="0">
                <a:latin typeface="Century Gothic" pitchFamily="34" charset="0"/>
              </a:rPr>
              <a:t>ctenarsky</a:t>
            </a:r>
            <a:r>
              <a:rPr lang="cs-CZ" sz="1600" dirty="0" smtClean="0">
                <a:latin typeface="Century Gothic" pitchFamily="34" charset="0"/>
              </a:rPr>
              <a:t>-</a:t>
            </a:r>
            <a:r>
              <a:rPr lang="cs-CZ" sz="1600" dirty="0" err="1" smtClean="0">
                <a:latin typeface="Century Gothic" pitchFamily="34" charset="0"/>
              </a:rPr>
              <a:t>denik</a:t>
            </a:r>
            <a:r>
              <a:rPr lang="cs-CZ" sz="1600" dirty="0" smtClean="0">
                <a:latin typeface="Century Gothic" pitchFamily="34" charset="0"/>
              </a:rPr>
              <a:t>/</a:t>
            </a:r>
            <a:r>
              <a:rPr lang="cs-CZ" sz="1600" dirty="0" err="1" smtClean="0">
                <a:latin typeface="Century Gothic" pitchFamily="34" charset="0"/>
              </a:rPr>
              <a:t>virginia</a:t>
            </a:r>
            <a:r>
              <a:rPr lang="cs-CZ" sz="1600" dirty="0" smtClean="0">
                <a:latin typeface="Century Gothic" pitchFamily="34" charset="0"/>
              </a:rPr>
              <a:t>-</a:t>
            </a:r>
            <a:r>
              <a:rPr lang="cs-CZ" sz="1600" dirty="0" err="1" smtClean="0">
                <a:latin typeface="Century Gothic" pitchFamily="34" charset="0"/>
              </a:rPr>
              <a:t>woolfova</a:t>
            </a:r>
            <a:r>
              <a:rPr lang="cs-CZ" sz="1600" dirty="0" smtClean="0">
                <a:latin typeface="Century Gothic" pitchFamily="34" charset="0"/>
              </a:rPr>
              <a:t>/flush-</a:t>
            </a:r>
            <a:r>
              <a:rPr lang="cs-CZ" sz="1600" dirty="0" err="1" smtClean="0">
                <a:latin typeface="Century Gothic" pitchFamily="34" charset="0"/>
              </a:rPr>
              <a:t>pribeh</a:t>
            </a:r>
            <a:r>
              <a:rPr lang="cs-CZ" sz="1600" dirty="0" smtClean="0">
                <a:latin typeface="Century Gothic" pitchFamily="34" charset="0"/>
              </a:rPr>
              <a:t>-</a:t>
            </a:r>
            <a:r>
              <a:rPr lang="cs-CZ" sz="1600" dirty="0" err="1" smtClean="0">
                <a:latin typeface="Century Gothic" pitchFamily="34" charset="0"/>
              </a:rPr>
              <a:t>lasky</a:t>
            </a:r>
            <a:r>
              <a:rPr lang="cs-CZ" sz="1600" dirty="0" smtClean="0">
                <a:latin typeface="Century Gothic" pitchFamily="34" charset="0"/>
              </a:rPr>
              <a:t>-a-</a:t>
            </a:r>
            <a:r>
              <a:rPr lang="cs-CZ" sz="1600" dirty="0" err="1" smtClean="0">
                <a:latin typeface="Century Gothic" pitchFamily="34" charset="0"/>
              </a:rPr>
              <a:t>pratelstvi.html</a:t>
            </a:r>
            <a:r>
              <a:rPr lang="cs-CZ" sz="1600" dirty="0" smtClean="0">
                <a:latin typeface="Century Gothic" pitchFamily="34" charset="0"/>
              </a:rPr>
              <a:t>#ixzz26TAH92p8 </a:t>
            </a:r>
          </a:p>
          <a:p>
            <a:endParaRPr lang="cs-CZ" sz="1600" dirty="0" smtClean="0">
              <a:latin typeface="Century Gothic" pitchFamily="34" charset="0"/>
            </a:endParaRPr>
          </a:p>
          <a:p>
            <a:pPr>
              <a:buNone/>
            </a:pPr>
            <a:endParaRPr lang="cs-CZ" sz="16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cs-CZ" b="1" dirty="0" smtClean="0">
                <a:latin typeface="Century Gothic" pitchFamily="34" charset="0"/>
              </a:rPr>
              <a:t>Historické souvislosti doby</a:t>
            </a:r>
            <a:endParaRPr lang="cs-CZ" b="1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cs-CZ" sz="1700" dirty="0" smtClean="0">
                <a:latin typeface="Century Gothic" pitchFamily="34" charset="0"/>
              </a:rPr>
              <a:t>1914-1918 - </a:t>
            </a:r>
            <a:r>
              <a:rPr lang="cs-CZ" sz="1700" b="1" dirty="0" smtClean="0">
                <a:latin typeface="Century Gothic" pitchFamily="34" charset="0"/>
              </a:rPr>
              <a:t>1. světová válka </a:t>
            </a:r>
            <a:r>
              <a:rPr lang="cs-CZ" sz="1700" dirty="0" smtClean="0">
                <a:latin typeface="Century Gothic" pitchFamily="34" charset="0"/>
              </a:rPr>
              <a:t>– porušila tradiční hodnoty, řád; lidská osobnost se rozkládá</a:t>
            </a:r>
          </a:p>
          <a:p>
            <a:pPr lvl="0">
              <a:spcBef>
                <a:spcPts val="0"/>
              </a:spcBef>
            </a:pPr>
            <a:r>
              <a:rPr lang="cs-CZ" sz="1700" dirty="0" smtClean="0">
                <a:latin typeface="Century Gothic" pitchFamily="34" charset="0"/>
              </a:rPr>
              <a:t>1917 – </a:t>
            </a:r>
            <a:r>
              <a:rPr lang="cs-CZ" sz="1700" b="1" dirty="0" smtClean="0">
                <a:latin typeface="Century Gothic" pitchFamily="34" charset="0"/>
              </a:rPr>
              <a:t>nástup komunismu v Rusku </a:t>
            </a:r>
            <a:r>
              <a:rPr lang="cs-CZ" sz="1700" dirty="0" smtClean="0">
                <a:latin typeface="Century Gothic" pitchFamily="34" charset="0"/>
              </a:rPr>
              <a:t>– po VŘSR a svržení cara </a:t>
            </a:r>
          </a:p>
          <a:p>
            <a:pPr>
              <a:spcBef>
                <a:spcPts val="0"/>
              </a:spcBef>
            </a:pPr>
            <a:r>
              <a:rPr lang="cs-CZ" sz="1700" dirty="0" smtClean="0">
                <a:latin typeface="Century Gothic" pitchFamily="34" charset="0"/>
              </a:rPr>
              <a:t>1922  - </a:t>
            </a:r>
            <a:r>
              <a:rPr lang="cs-CZ" sz="1700" b="1" dirty="0" smtClean="0">
                <a:latin typeface="Century Gothic" pitchFamily="34" charset="0"/>
              </a:rPr>
              <a:t>nástup fašismu v Itálii </a:t>
            </a:r>
            <a:r>
              <a:rPr lang="cs-CZ" sz="1700" dirty="0" smtClean="0">
                <a:latin typeface="Century Gothic" pitchFamily="34" charset="0"/>
              </a:rPr>
              <a:t>(B. </a:t>
            </a:r>
            <a:r>
              <a:rPr lang="cs-CZ" sz="1700" dirty="0" err="1" smtClean="0">
                <a:latin typeface="Century Gothic" pitchFamily="34" charset="0"/>
              </a:rPr>
              <a:t>Mussolini</a:t>
            </a:r>
            <a:r>
              <a:rPr lang="cs-CZ" sz="1700" dirty="0" smtClean="0">
                <a:latin typeface="Century Gothic" pitchFamily="34" charset="0"/>
              </a:rPr>
              <a:t>) </a:t>
            </a:r>
            <a:r>
              <a:rPr lang="cs-CZ" sz="1700" b="1" dirty="0" smtClean="0">
                <a:latin typeface="Century Gothic" pitchFamily="34" charset="0"/>
              </a:rPr>
              <a:t>a Německu </a:t>
            </a:r>
            <a:r>
              <a:rPr lang="cs-CZ" sz="1700" dirty="0" smtClean="0">
                <a:latin typeface="Century Gothic" pitchFamily="34" charset="0"/>
              </a:rPr>
              <a:t>(A. Hitler)</a:t>
            </a:r>
          </a:p>
          <a:p>
            <a:pPr>
              <a:spcBef>
                <a:spcPts val="0"/>
              </a:spcBef>
            </a:pPr>
            <a:r>
              <a:rPr lang="cs-CZ" sz="1700" dirty="0" smtClean="0">
                <a:latin typeface="Century Gothic" pitchFamily="34" charset="0"/>
              </a:rPr>
              <a:t>1929-1933 – celosvětová </a:t>
            </a:r>
            <a:r>
              <a:rPr lang="cs-CZ" sz="1700" b="1" dirty="0" smtClean="0">
                <a:latin typeface="Century Gothic" pitchFamily="34" charset="0"/>
              </a:rPr>
              <a:t>hospodářská krize</a:t>
            </a:r>
          </a:p>
          <a:p>
            <a:pPr lvl="0">
              <a:spcBef>
                <a:spcPts val="0"/>
              </a:spcBef>
            </a:pPr>
            <a:r>
              <a:rPr lang="cs-CZ" sz="1700" dirty="0" smtClean="0">
                <a:latin typeface="Century Gothic" pitchFamily="34" charset="0"/>
              </a:rPr>
              <a:t>1936-1939 - </a:t>
            </a:r>
            <a:r>
              <a:rPr lang="cs-CZ" sz="1700" b="1" dirty="0" smtClean="0">
                <a:latin typeface="Century Gothic" pitchFamily="34" charset="0"/>
              </a:rPr>
              <a:t>španělská občanská válka </a:t>
            </a:r>
            <a:r>
              <a:rPr lang="cs-CZ" sz="1700" dirty="0" smtClean="0">
                <a:latin typeface="Century Gothic" pitchFamily="34" charset="0"/>
              </a:rPr>
              <a:t>– vítězí fašistická strana </a:t>
            </a:r>
            <a:r>
              <a:rPr lang="cs-CZ" sz="1700" dirty="0" err="1" smtClean="0">
                <a:latin typeface="Century Gothic" pitchFamily="34" charset="0"/>
              </a:rPr>
              <a:t>Francisca</a:t>
            </a:r>
            <a:r>
              <a:rPr lang="cs-CZ" sz="1700" dirty="0" smtClean="0">
                <a:latin typeface="Century Gothic" pitchFamily="34" charset="0"/>
              </a:rPr>
              <a:t> </a:t>
            </a:r>
            <a:r>
              <a:rPr lang="cs-CZ" sz="1700" dirty="0" err="1" smtClean="0">
                <a:latin typeface="Century Gothic" pitchFamily="34" charset="0"/>
              </a:rPr>
              <a:t>Franca</a:t>
            </a:r>
            <a:endParaRPr lang="cs-CZ" sz="1700" dirty="0" smtClean="0">
              <a:latin typeface="Century Gothic" pitchFamily="34" charset="0"/>
            </a:endParaRPr>
          </a:p>
          <a:p>
            <a:pPr lvl="0">
              <a:spcBef>
                <a:spcPts val="0"/>
              </a:spcBef>
            </a:pPr>
            <a:r>
              <a:rPr lang="cs-CZ" sz="1700" dirty="0" smtClean="0">
                <a:latin typeface="Century Gothic" pitchFamily="34" charset="0"/>
              </a:rPr>
              <a:t>1939-1945 - </a:t>
            </a:r>
            <a:r>
              <a:rPr lang="cs-CZ" sz="1700" b="1" dirty="0" smtClean="0">
                <a:latin typeface="Century Gothic" pitchFamily="34" charset="0"/>
              </a:rPr>
              <a:t>2. světová válka</a:t>
            </a:r>
          </a:p>
          <a:p>
            <a:pPr lvl="0">
              <a:spcBef>
                <a:spcPts val="0"/>
              </a:spcBef>
              <a:buNone/>
            </a:pPr>
            <a:endParaRPr lang="cs-CZ" sz="1700" dirty="0" smtClean="0">
              <a:latin typeface="Century Gothic" pitchFamily="34" charset="0"/>
            </a:endParaRPr>
          </a:p>
          <a:p>
            <a:pPr lvl="0">
              <a:spcBef>
                <a:spcPts val="0"/>
              </a:spcBef>
              <a:buNone/>
            </a:pPr>
            <a:r>
              <a:rPr lang="cs-CZ" sz="1700" b="1" dirty="0" smtClean="0">
                <a:latin typeface="Century Gothic" pitchFamily="34" charset="0"/>
              </a:rPr>
              <a:t>Důsledky: </a:t>
            </a:r>
          </a:p>
          <a:p>
            <a:pPr>
              <a:spcBef>
                <a:spcPts val="0"/>
              </a:spcBef>
            </a:pPr>
            <a:r>
              <a:rPr lang="cs-CZ" sz="1700" dirty="0" smtClean="0">
                <a:latin typeface="Century Gothic" pitchFamily="34" charset="0"/>
              </a:rPr>
              <a:t>po 1. světové válce výrazná </a:t>
            </a:r>
            <a:r>
              <a:rPr lang="cs-CZ" sz="1700" b="1" dirty="0" smtClean="0">
                <a:latin typeface="Century Gothic" pitchFamily="34" charset="0"/>
              </a:rPr>
              <a:t>krize</a:t>
            </a:r>
            <a:r>
              <a:rPr lang="cs-CZ" sz="1700" dirty="0" smtClean="0">
                <a:latin typeface="Century Gothic" pitchFamily="34" charset="0"/>
              </a:rPr>
              <a:t> – pochybnosti o tom, jestli hodnoty, v něž jsme věřili, jsou správné </a:t>
            </a:r>
          </a:p>
          <a:p>
            <a:pPr>
              <a:spcBef>
                <a:spcPts val="0"/>
              </a:spcBef>
            </a:pPr>
            <a:r>
              <a:rPr lang="cs-CZ" sz="1700" dirty="0" smtClean="0">
                <a:latin typeface="Century Gothic" pitchFamily="34" charset="0"/>
              </a:rPr>
              <a:t>skutečnost je vnímána mnohem</a:t>
            </a:r>
            <a:r>
              <a:rPr lang="cs-CZ" sz="1700" b="1" dirty="0" smtClean="0">
                <a:latin typeface="Century Gothic" pitchFamily="34" charset="0"/>
              </a:rPr>
              <a:t> intenzivněji </a:t>
            </a:r>
            <a:r>
              <a:rPr lang="cs-CZ" sz="1700" dirty="0" smtClean="0">
                <a:latin typeface="Century Gothic" pitchFamily="34" charset="0"/>
              </a:rPr>
              <a:t>než před válkou; člověk se najednou cítí </a:t>
            </a:r>
            <a:r>
              <a:rPr lang="cs-CZ" sz="1700" b="1" dirty="0" smtClean="0">
                <a:latin typeface="Century Gothic" pitchFamily="34" charset="0"/>
              </a:rPr>
              <a:t>osamoceně</a:t>
            </a:r>
            <a:r>
              <a:rPr lang="cs-CZ" sz="1700" dirty="0" smtClean="0">
                <a:latin typeface="Century Gothic" pitchFamily="34" charset="0"/>
              </a:rPr>
              <a:t> – viz např. ztracená generace</a:t>
            </a:r>
          </a:p>
          <a:p>
            <a:pPr lvl="0">
              <a:spcBef>
                <a:spcPts val="0"/>
              </a:spcBef>
            </a:pPr>
            <a:r>
              <a:rPr lang="cs-CZ" sz="1700" b="1" dirty="0" smtClean="0">
                <a:latin typeface="Century Gothic" pitchFamily="34" charset="0"/>
              </a:rPr>
              <a:t>nové pohledy </a:t>
            </a:r>
            <a:r>
              <a:rPr lang="cs-CZ" sz="1700" dirty="0" smtClean="0">
                <a:latin typeface="Century Gothic" pitchFamily="34" charset="0"/>
              </a:rPr>
              <a:t>na realitu a život jedince, rozpadl se řád (na rozdíl od 19. stol.)</a:t>
            </a:r>
          </a:p>
          <a:p>
            <a:pPr lvl="0">
              <a:spcBef>
                <a:spcPts val="0"/>
              </a:spcBef>
            </a:pPr>
            <a:r>
              <a:rPr lang="cs-CZ" sz="1700" dirty="0" smtClean="0">
                <a:latin typeface="Century Gothic" pitchFamily="34" charset="0"/>
              </a:rPr>
              <a:t>hledají se </a:t>
            </a:r>
            <a:r>
              <a:rPr lang="cs-CZ" sz="1700" b="1" dirty="0" smtClean="0">
                <a:latin typeface="Century Gothic" pitchFamily="34" charset="0"/>
              </a:rPr>
              <a:t>nové hodnoty </a:t>
            </a:r>
            <a:r>
              <a:rPr lang="cs-CZ" sz="1700" dirty="0" smtClean="0">
                <a:latin typeface="Century Gothic" pitchFamily="34" charset="0"/>
              </a:rPr>
              <a:t>(liberalismus a humanismus – např. v ČSR) a na druhé straně komunismus a fašismus (SSSR, Německo)</a:t>
            </a:r>
          </a:p>
          <a:p>
            <a:pPr>
              <a:spcBef>
                <a:spcPts val="0"/>
              </a:spcBef>
            </a:pPr>
            <a:r>
              <a:rPr lang="cs-CZ" sz="1700" b="1" dirty="0" smtClean="0">
                <a:latin typeface="Century Gothic" pitchFamily="34" charset="0"/>
              </a:rPr>
              <a:t>nové formy, výrazy; experimentuje 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cs-CZ" b="1" dirty="0" smtClean="0">
                <a:latin typeface="Century Gothic" pitchFamily="34" charset="0"/>
              </a:rPr>
              <a:t>rozdělení prózy této doby na proudy</a:t>
            </a:r>
            <a:endParaRPr lang="cs-CZ" b="1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92500"/>
          </a:bodyPr>
          <a:lstStyle/>
          <a:p>
            <a:r>
              <a:rPr lang="cs-CZ" dirty="0" smtClean="0">
                <a:latin typeface="Century Gothic" pitchFamily="34" charset="0"/>
              </a:rPr>
              <a:t>1. PROUD REALISTICKÝ</a:t>
            </a:r>
          </a:p>
          <a:p>
            <a:r>
              <a:rPr lang="cs-CZ" dirty="0" smtClean="0">
                <a:latin typeface="Century Gothic" pitchFamily="34" charset="0"/>
              </a:rPr>
              <a:t>2. PROUD EXPERIMENTÁLNÍ (MODERNÍ PRÓZA)</a:t>
            </a:r>
          </a:p>
          <a:p>
            <a:r>
              <a:rPr lang="cs-CZ" dirty="0" smtClean="0">
                <a:latin typeface="Century Gothic" pitchFamily="34" charset="0"/>
              </a:rPr>
              <a:t>3. DETABUIZUJÍCÍ PRÓZA</a:t>
            </a:r>
          </a:p>
          <a:p>
            <a:pPr>
              <a:buNone/>
            </a:pPr>
            <a:endParaRPr lang="cs-CZ" sz="1300" dirty="0" smtClean="0">
              <a:latin typeface="Century Gothic" pitchFamily="34" charset="0"/>
            </a:endParaRPr>
          </a:p>
          <a:p>
            <a:r>
              <a:rPr lang="cs-CZ" dirty="0" smtClean="0">
                <a:latin typeface="Century Gothic" pitchFamily="34" charset="0"/>
              </a:rPr>
              <a:t>ad 1. autoři dodržují zákl. konvence prózy: dějovost, čas. posloupnost, přestože se zaměřují spíše na psychiku a citovou stránku života svých hrdinů než na společenské vztahy, typické pro 19. století</a:t>
            </a:r>
          </a:p>
          <a:p>
            <a:r>
              <a:rPr lang="cs-CZ" dirty="0" smtClean="0">
                <a:latin typeface="Century Gothic" pitchFamily="34" charset="0"/>
              </a:rPr>
              <a:t>ad 2. rozbití tradiční románové stavby, typická je např. bezdějovost, hodně časových rovin, jazykové experimenty, nahrazení skutečného světa světem fantazijním či vnitřním světem hrdiny, metoda proudu vědomí</a:t>
            </a:r>
          </a:p>
          <a:p>
            <a:r>
              <a:rPr lang="cs-CZ" dirty="0" smtClean="0">
                <a:latin typeface="Century Gothic" pitchFamily="34" charset="0"/>
              </a:rPr>
              <a:t>ad 3. píše se o věcech, která do té doby byla tabu</a:t>
            </a: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Century Gothic" pitchFamily="34" charset="0"/>
              </a:rPr>
              <a:t>úkol A</a:t>
            </a:r>
            <a:br>
              <a:rPr lang="cs-CZ" b="1" dirty="0" smtClean="0">
                <a:latin typeface="Century Gothic" pitchFamily="34" charset="0"/>
              </a:rPr>
            </a:br>
            <a:r>
              <a:rPr lang="cs-CZ" b="1" dirty="0" smtClean="0">
                <a:latin typeface="Century Gothic" pitchFamily="34" charset="0"/>
              </a:rPr>
              <a:t>přiřaďte obsah uvedeného díla </a:t>
            </a:r>
            <a:br>
              <a:rPr lang="cs-CZ" b="1" dirty="0" smtClean="0">
                <a:latin typeface="Century Gothic" pitchFamily="34" charset="0"/>
              </a:rPr>
            </a:br>
            <a:r>
              <a:rPr lang="cs-CZ" b="1" dirty="0" smtClean="0">
                <a:latin typeface="Century Gothic" pitchFamily="34" charset="0"/>
              </a:rPr>
              <a:t>k jednomu z proudů:</a:t>
            </a:r>
            <a:endParaRPr lang="cs-CZ" b="1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entury Gothic" pitchFamily="34" charset="0"/>
              </a:rPr>
              <a:t>příběh o úředníkovi v bance Josefovi K., jehož v den jeho 30. narozenin navštíví doma dva muži a odvedou jej k jakémusi procesu; během celého děje neví ani on, ani čtenáři, z čeho je obviněn; román končí popravou Josefa K.</a:t>
            </a:r>
          </a:p>
          <a:p>
            <a:endParaRPr lang="cs-CZ" dirty="0" smtClean="0">
              <a:latin typeface="Century Gothic" pitchFamily="34" charset="0"/>
            </a:endParaRPr>
          </a:p>
          <a:p>
            <a:pPr>
              <a:buNone/>
            </a:pPr>
            <a:r>
              <a:rPr lang="cs-CZ" dirty="0" smtClean="0">
                <a:latin typeface="Century Gothic" pitchFamily="34" charset="0"/>
              </a:rPr>
              <a:t>	</a:t>
            </a:r>
          </a:p>
          <a:p>
            <a:pPr>
              <a:buNone/>
            </a:pPr>
            <a:r>
              <a:rPr lang="cs-CZ" dirty="0" smtClean="0">
                <a:latin typeface="Century Gothic" pitchFamily="34" charset="0"/>
              </a:rPr>
              <a:t>	</a:t>
            </a:r>
          </a:p>
          <a:p>
            <a:pPr>
              <a:buNone/>
            </a:pPr>
            <a:r>
              <a:rPr lang="cs-CZ" dirty="0" smtClean="0">
                <a:latin typeface="Century Gothic" pitchFamily="34" charset="0"/>
              </a:rPr>
              <a:t>	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827584" y="4005064"/>
          <a:ext cx="4824536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Century Gothic" pitchFamily="34" charset="0"/>
              </a:rPr>
              <a:t>úkol B</a:t>
            </a:r>
            <a:br>
              <a:rPr lang="cs-CZ" b="1" dirty="0" smtClean="0">
                <a:latin typeface="Century Gothic" pitchFamily="34" charset="0"/>
              </a:rPr>
            </a:br>
            <a:r>
              <a:rPr lang="cs-CZ" b="1" dirty="0" smtClean="0">
                <a:latin typeface="Century Gothic" pitchFamily="34" charset="0"/>
              </a:rPr>
              <a:t>přiřaďte obsah uvedeného díla </a:t>
            </a:r>
            <a:br>
              <a:rPr lang="cs-CZ" b="1" dirty="0" smtClean="0">
                <a:latin typeface="Century Gothic" pitchFamily="34" charset="0"/>
              </a:rPr>
            </a:br>
            <a:r>
              <a:rPr lang="cs-CZ" b="1" dirty="0" smtClean="0">
                <a:latin typeface="Century Gothic" pitchFamily="34" charset="0"/>
              </a:rPr>
              <a:t>k jednomu z proudů:</a:t>
            </a:r>
            <a:endParaRPr lang="cs-CZ" b="1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příběh ze španělské občanské války, v níž má hlavní postava – dobrovolník – americký lektor angličtiny Robert </a:t>
            </a:r>
            <a:r>
              <a:rPr lang="cs-CZ" dirty="0" err="1" smtClean="0">
                <a:latin typeface="Century Gothic" pitchFamily="34" charset="0"/>
              </a:rPr>
              <a:t>Jordan</a:t>
            </a:r>
            <a:r>
              <a:rPr lang="cs-CZ" dirty="0" smtClean="0">
                <a:latin typeface="Century Gothic" pitchFamily="34" charset="0"/>
              </a:rPr>
              <a:t> za úkol vyhodit do vzduchu most; vedle této dějové linie se hlavní hrdina v románu zamiluje do mladé španělské dívky</a:t>
            </a:r>
          </a:p>
          <a:p>
            <a:endParaRPr lang="cs-CZ" dirty="0">
              <a:latin typeface="Century Gothic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827584" y="4005064"/>
          <a:ext cx="4824536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Century Gothic" pitchFamily="34" charset="0"/>
              </a:rPr>
              <a:t>úkol C</a:t>
            </a:r>
            <a:br>
              <a:rPr lang="cs-CZ" b="1" dirty="0" smtClean="0">
                <a:latin typeface="Century Gothic" pitchFamily="34" charset="0"/>
              </a:rPr>
            </a:br>
            <a:r>
              <a:rPr lang="cs-CZ" b="1" dirty="0" smtClean="0">
                <a:latin typeface="Century Gothic" pitchFamily="34" charset="0"/>
              </a:rPr>
              <a:t>přiřaďte obsah uvedeného díla </a:t>
            </a:r>
            <a:br>
              <a:rPr lang="cs-CZ" b="1" dirty="0" smtClean="0">
                <a:latin typeface="Century Gothic" pitchFamily="34" charset="0"/>
              </a:rPr>
            </a:br>
            <a:r>
              <a:rPr lang="cs-CZ" b="1" dirty="0" smtClean="0">
                <a:latin typeface="Century Gothic" pitchFamily="34" charset="0"/>
              </a:rPr>
              <a:t>k jednomu z proudů: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hlavní postava je muž jménem </a:t>
            </a:r>
            <a:r>
              <a:rPr lang="cs-CZ" dirty="0" err="1" smtClean="0">
                <a:latin typeface="Century Gothic" pitchFamily="34" charset="0"/>
              </a:rPr>
              <a:t>Orlando</a:t>
            </a:r>
            <a:r>
              <a:rPr lang="cs-CZ" dirty="0" smtClean="0">
                <a:latin typeface="Century Gothic" pitchFamily="34" charset="0"/>
              </a:rPr>
              <a:t>; žije 400 let; během děje upadne do transu a probouzí se jako žena</a:t>
            </a:r>
          </a:p>
          <a:p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827584" y="4005064"/>
          <a:ext cx="4824536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Century Gothic" pitchFamily="34" charset="0"/>
              </a:rPr>
              <a:t>úkol D</a:t>
            </a:r>
            <a:br>
              <a:rPr lang="cs-CZ" b="1" dirty="0" smtClean="0">
                <a:latin typeface="Century Gothic" pitchFamily="34" charset="0"/>
              </a:rPr>
            </a:br>
            <a:r>
              <a:rPr lang="cs-CZ" b="1" dirty="0" smtClean="0">
                <a:latin typeface="Century Gothic" pitchFamily="34" charset="0"/>
              </a:rPr>
              <a:t>přiřaďte obsah uvedeného díla </a:t>
            </a:r>
            <a:br>
              <a:rPr lang="cs-CZ" b="1" dirty="0" smtClean="0">
                <a:latin typeface="Century Gothic" pitchFamily="34" charset="0"/>
              </a:rPr>
            </a:br>
            <a:r>
              <a:rPr lang="cs-CZ" b="1" dirty="0" smtClean="0">
                <a:latin typeface="Century Gothic" pitchFamily="34" charset="0"/>
              </a:rPr>
              <a:t>k jednomu z proudů: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hlavní hrdina této autobiografické prózy nás v </a:t>
            </a:r>
            <a:r>
              <a:rPr lang="cs-CZ" dirty="0" err="1" smtClean="0">
                <a:latin typeface="Century Gothic" pitchFamily="34" charset="0"/>
              </a:rPr>
              <a:t>ich</a:t>
            </a:r>
            <a:r>
              <a:rPr lang="cs-CZ" dirty="0" smtClean="0">
                <a:latin typeface="Century Gothic" pitchFamily="34" charset="0"/>
              </a:rPr>
              <a:t>-formě seznamuje např. se svou hrubou mužskou přezíravostí vůči ženám; líčí otevřeně až naturalisticky sexuální styky, heterosexuální a lesbické vztahy a detaily pohlavních chorob</a:t>
            </a: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827584" y="4005064"/>
          <a:ext cx="4824536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Century Gothic" pitchFamily="34" charset="0"/>
              </a:rPr>
              <a:t>úkol E</a:t>
            </a:r>
            <a:br>
              <a:rPr lang="cs-CZ" b="1" dirty="0" smtClean="0">
                <a:latin typeface="Century Gothic" pitchFamily="34" charset="0"/>
              </a:rPr>
            </a:br>
            <a:r>
              <a:rPr lang="cs-CZ" b="1" dirty="0" smtClean="0">
                <a:latin typeface="Century Gothic" pitchFamily="34" charset="0"/>
              </a:rPr>
              <a:t>přiřaďte obsah uvedeného díla </a:t>
            </a:r>
            <a:br>
              <a:rPr lang="cs-CZ" b="1" dirty="0" smtClean="0">
                <a:latin typeface="Century Gothic" pitchFamily="34" charset="0"/>
              </a:rPr>
            </a:br>
            <a:r>
              <a:rPr lang="cs-CZ" b="1" dirty="0" smtClean="0">
                <a:latin typeface="Century Gothic" pitchFamily="34" charset="0"/>
              </a:rPr>
              <a:t>k jednomu z proudů: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700" dirty="0" smtClean="0">
                <a:latin typeface="Century Gothic" pitchFamily="34" charset="0"/>
              </a:rPr>
              <a:t>hlavní hrdina Leopold </a:t>
            </a:r>
            <a:r>
              <a:rPr lang="cs-CZ" sz="1700" dirty="0" err="1" smtClean="0">
                <a:latin typeface="Century Gothic" pitchFamily="34" charset="0"/>
              </a:rPr>
              <a:t>Bloom</a:t>
            </a:r>
            <a:r>
              <a:rPr lang="cs-CZ" sz="1700" dirty="0" smtClean="0">
                <a:latin typeface="Century Gothic" pitchFamily="34" charset="0"/>
              </a:rPr>
              <a:t> během 24 hodin (na minutu přesně) bloudí po Dublinu, jeho cesta vede odnikud nikam; další hlavní hrdina Štěpán </a:t>
            </a:r>
            <a:r>
              <a:rPr lang="cs-CZ" sz="1700" dirty="0" err="1" smtClean="0">
                <a:latin typeface="Century Gothic" pitchFamily="34" charset="0"/>
              </a:rPr>
              <a:t>Dedalus</a:t>
            </a:r>
            <a:r>
              <a:rPr lang="cs-CZ" sz="1700" dirty="0" smtClean="0">
                <a:latin typeface="Century Gothic" pitchFamily="34" charset="0"/>
              </a:rPr>
              <a:t> taktéž bloudí po městě a hledá svého otce; oba hrdinové se setkají a vracejí se „domů“, kde na ně čeká žena L. </a:t>
            </a:r>
            <a:r>
              <a:rPr lang="cs-CZ" sz="1700" dirty="0" err="1" smtClean="0">
                <a:latin typeface="Century Gothic" pitchFamily="34" charset="0"/>
              </a:rPr>
              <a:t>Blooma</a:t>
            </a:r>
            <a:r>
              <a:rPr lang="cs-CZ" sz="1700" dirty="0" smtClean="0">
                <a:latin typeface="Century Gothic" pitchFamily="34" charset="0"/>
              </a:rPr>
              <a:t> </a:t>
            </a:r>
            <a:r>
              <a:rPr lang="cs-CZ" sz="1700" dirty="0" err="1" smtClean="0">
                <a:latin typeface="Century Gothic" pitchFamily="34" charset="0"/>
              </a:rPr>
              <a:t>Molly</a:t>
            </a:r>
            <a:r>
              <a:rPr lang="cs-CZ" sz="1700" dirty="0" smtClean="0">
                <a:latin typeface="Century Gothic" pitchFamily="34" charset="0"/>
              </a:rPr>
              <a:t>, operetní zpěvačka; příběh končí 40stránkovou větou bez interpunkce, líčící </a:t>
            </a:r>
            <a:r>
              <a:rPr lang="cs-CZ" sz="1700" dirty="0" err="1" smtClean="0">
                <a:latin typeface="Century Gothic" pitchFamily="34" charset="0"/>
              </a:rPr>
              <a:t>Molliin</a:t>
            </a:r>
            <a:r>
              <a:rPr lang="cs-CZ" sz="1700" dirty="0" smtClean="0">
                <a:latin typeface="Century Gothic" pitchFamily="34" charset="0"/>
              </a:rPr>
              <a:t> erotický sen; v knize jsou encyklopedické poznatky z 8 oborů, citace v 10 jazycích (sám autor jich ovládal 19!); v knize najdeme všechny poznatky, které doposud literatura objevila</a:t>
            </a:r>
          </a:p>
          <a:p>
            <a:endParaRPr lang="cs-CZ" sz="1600" dirty="0" smtClean="0">
              <a:latin typeface="Century Gothic" pitchFamily="34" charset="0"/>
            </a:endParaRPr>
          </a:p>
          <a:p>
            <a:pPr>
              <a:buNone/>
            </a:pPr>
            <a:endParaRPr lang="cs-CZ" sz="1600" dirty="0">
              <a:latin typeface="Century Gothic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827584" y="4005064"/>
          <a:ext cx="4824536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08720"/>
            <a:ext cx="72728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3200" b="1" dirty="0" smtClean="0">
              <a:latin typeface="Century Gothic" pitchFamily="34" charset="0"/>
            </a:endParaRPr>
          </a:p>
          <a:p>
            <a:pPr algn="ctr"/>
            <a:r>
              <a:rPr lang="cs-CZ" sz="3200" b="1" dirty="0" smtClean="0">
                <a:latin typeface="Century Gothic" pitchFamily="34" charset="0"/>
              </a:rPr>
              <a:t>Děkuji za pozornost </a:t>
            </a:r>
          </a:p>
          <a:p>
            <a:pPr algn="ctr"/>
            <a:endParaRPr lang="cs-CZ" sz="3200" b="1" dirty="0" smtClean="0">
              <a:latin typeface="Century Gothic" pitchFamily="34" charset="0"/>
            </a:endParaRPr>
          </a:p>
          <a:p>
            <a:pPr algn="ctr"/>
            <a:r>
              <a:rPr lang="cs-CZ" sz="3200" b="1" dirty="0" smtClean="0">
                <a:latin typeface="Century Gothic" pitchFamily="34" charset="0"/>
              </a:rPr>
              <a:t>a přeji </a:t>
            </a:r>
          </a:p>
          <a:p>
            <a:pPr algn="ctr"/>
            <a:endParaRPr lang="cs-CZ" sz="3200" b="1" dirty="0" smtClean="0">
              <a:latin typeface="Century Gothic" pitchFamily="34" charset="0"/>
            </a:endParaRPr>
          </a:p>
          <a:p>
            <a:pPr algn="ctr"/>
            <a:r>
              <a:rPr lang="cs-CZ" sz="3200" b="1" dirty="0" smtClean="0">
                <a:latin typeface="Century Gothic" pitchFamily="34" charset="0"/>
              </a:rPr>
              <a:t>příjemné a smysluplné studium </a:t>
            </a:r>
          </a:p>
          <a:p>
            <a:pPr algn="ctr"/>
            <a:endParaRPr lang="cs-CZ" sz="3200" b="1" dirty="0" smtClean="0">
              <a:latin typeface="Century Gothic" pitchFamily="34" charset="0"/>
            </a:endParaRPr>
          </a:p>
          <a:p>
            <a:pPr algn="ctr"/>
            <a:r>
              <a:rPr lang="cs-CZ" sz="3200" b="1" dirty="0" smtClean="0">
                <a:latin typeface="Century Gothic" pitchFamily="34" charset="0"/>
              </a:rPr>
              <a:t>k prověrce..</a:t>
            </a:r>
            <a:endParaRPr lang="cs-CZ" sz="3200" b="1" dirty="0">
              <a:latin typeface="Century Gothic" pitchFamily="34" charset="0"/>
            </a:endParaRPr>
          </a:p>
        </p:txBody>
      </p:sp>
      <p:pic>
        <p:nvPicPr>
          <p:cNvPr id="1027" name="Picture 3" descr="C:\Users\Petra\AppData\Local\Microsoft\Windows\Temporary Internet Files\Content.IE5\68O2L4L1\MP90043849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365104"/>
            <a:ext cx="2336303" cy="17533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138</TotalTime>
  <Words>454</Words>
  <Application>Microsoft Office PowerPoint</Application>
  <PresentationFormat>Předvádění na obrazovce (4:3)</PresentationFormat>
  <Paragraphs>72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Snímek 1</vt:lpstr>
      <vt:lpstr>Historické souvislosti doby</vt:lpstr>
      <vt:lpstr>rozdělení prózy této doby na proudy</vt:lpstr>
      <vt:lpstr>úkol A přiřaďte obsah uvedeného díla  k jednomu z proudů:</vt:lpstr>
      <vt:lpstr>úkol B přiřaďte obsah uvedeného díla  k jednomu z proudů:</vt:lpstr>
      <vt:lpstr>úkol C přiřaďte obsah uvedeného díla  k jednomu z proudů:</vt:lpstr>
      <vt:lpstr>úkol D přiřaďte obsah uvedeného díla  k jednomu z proudů:</vt:lpstr>
      <vt:lpstr>úkol E přiřaďte obsah uvedeného díla  k jednomu z proudů:</vt:lpstr>
      <vt:lpstr>Snímek 9</vt:lpstr>
      <vt:lpstr>Snímek 10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Petra</cp:lastModifiedBy>
  <cp:revision>31</cp:revision>
  <dcterms:created xsi:type="dcterms:W3CDTF">2012-08-27T10:19:28Z</dcterms:created>
  <dcterms:modified xsi:type="dcterms:W3CDTF">2012-10-29T18:02:23Z</dcterms:modified>
</cp:coreProperties>
</file>