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</p:sldMasterIdLst>
  <p:notesMasterIdLst>
    <p:notesMasterId r:id="rId24"/>
  </p:notesMasterIdLst>
  <p:handoutMasterIdLst>
    <p:handoutMasterId r:id="rId25"/>
  </p:handoutMasterIdLst>
  <p:sldIdLst>
    <p:sldId id="386" r:id="rId9"/>
    <p:sldId id="445" r:id="rId10"/>
    <p:sldId id="421" r:id="rId11"/>
    <p:sldId id="455" r:id="rId12"/>
    <p:sldId id="459" r:id="rId13"/>
    <p:sldId id="467" r:id="rId14"/>
    <p:sldId id="469" r:id="rId15"/>
    <p:sldId id="425" r:id="rId16"/>
    <p:sldId id="468" r:id="rId17"/>
    <p:sldId id="463" r:id="rId18"/>
    <p:sldId id="428" r:id="rId19"/>
    <p:sldId id="475" r:id="rId20"/>
    <p:sldId id="476" r:id="rId21"/>
    <p:sldId id="478" r:id="rId22"/>
    <p:sldId id="3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EEEEE"/>
    <a:srgbClr val="00CC99"/>
    <a:srgbClr val="FEF9E2"/>
    <a:srgbClr val="BCBEC0"/>
    <a:srgbClr val="1D3869"/>
    <a:srgbClr val="CC9900"/>
    <a:srgbClr val="FF9966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6" autoAdjust="0"/>
    <p:restoredTop sz="89149" autoAdjust="0"/>
  </p:normalViewPr>
  <p:slideViewPr>
    <p:cSldViewPr>
      <p:cViewPr>
        <p:scale>
          <a:sx n="70" d="100"/>
          <a:sy n="70" d="100"/>
        </p:scale>
        <p:origin x="-85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3F774-33A2-4725-90F6-CE5C5B8C54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9031AFE-2E2F-4F8B-946E-03B86099D510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</a:rPr>
            <a:t>bezhotovostní</a:t>
          </a:r>
        </a:p>
      </dgm:t>
    </dgm:pt>
    <dgm:pt modelId="{E9063501-A5D8-4444-AC84-DE796489B90C}" type="parTrans" cxnId="{F4A71AF1-A92D-4D90-8F1E-0ED2E31DBD5B}">
      <dgm:prSet/>
      <dgm:spPr/>
      <dgm:t>
        <a:bodyPr/>
        <a:lstStyle/>
        <a:p>
          <a:endParaRPr lang="cs-CZ"/>
        </a:p>
      </dgm:t>
    </dgm:pt>
    <dgm:pt modelId="{F06FF329-4EDF-498B-9785-8699D3BDA28B}" type="sibTrans" cxnId="{F4A71AF1-A92D-4D90-8F1E-0ED2E31DBD5B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F9BB4BDB-F04F-4B75-A1CA-8DA2514955FE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2800" b="0" dirty="0" smtClean="0">
              <a:solidFill>
                <a:schemeClr val="tx1"/>
              </a:solidFill>
            </a:rPr>
            <a:t>převody peněz</a:t>
          </a:r>
          <a:endParaRPr lang="cs-CZ" sz="2800" b="0" dirty="0">
            <a:solidFill>
              <a:schemeClr val="tx1"/>
            </a:solidFill>
          </a:endParaRPr>
        </a:p>
      </dgm:t>
    </dgm:pt>
    <dgm:pt modelId="{068E09AB-6084-4036-8875-402944B78263}" type="parTrans" cxnId="{BBEA3959-5B49-456B-8227-E308DD98F59C}">
      <dgm:prSet/>
      <dgm:spPr/>
      <dgm:t>
        <a:bodyPr/>
        <a:lstStyle/>
        <a:p>
          <a:endParaRPr lang="cs-CZ"/>
        </a:p>
      </dgm:t>
    </dgm:pt>
    <dgm:pt modelId="{99269509-8D9E-42F9-8F85-4B021D08F510}" type="sibTrans" cxnId="{BBEA3959-5B49-456B-8227-E308DD98F59C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34A301C2-7F7E-40BB-9BBD-D1F479303E3F}">
      <dgm:prSet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2600" dirty="0" smtClean="0">
              <a:solidFill>
                <a:schemeClr val="tx1"/>
              </a:solidFill>
            </a:rPr>
            <a:t>příkazy k platbě, platební karty </a:t>
          </a:r>
          <a:endParaRPr lang="cs-CZ" sz="2600" dirty="0">
            <a:solidFill>
              <a:schemeClr val="tx1"/>
            </a:solidFill>
          </a:endParaRPr>
        </a:p>
      </dgm:t>
    </dgm:pt>
    <dgm:pt modelId="{65A41671-A333-4FAF-9DAA-C4667BF72CA1}" type="parTrans" cxnId="{96EA0295-5B23-4462-B62D-5FEE49365953}">
      <dgm:prSet/>
      <dgm:spPr/>
      <dgm:t>
        <a:bodyPr/>
        <a:lstStyle/>
        <a:p>
          <a:endParaRPr lang="cs-CZ"/>
        </a:p>
      </dgm:t>
    </dgm:pt>
    <dgm:pt modelId="{704255B8-EA55-434B-97E9-5AD7FBE9173E}" type="sibTrans" cxnId="{96EA0295-5B23-4462-B62D-5FEE49365953}">
      <dgm:prSet/>
      <dgm:spPr/>
      <dgm:t>
        <a:bodyPr/>
        <a:lstStyle/>
        <a:p>
          <a:endParaRPr lang="cs-CZ"/>
        </a:p>
      </dgm:t>
    </dgm:pt>
    <dgm:pt modelId="{29F086D9-3F0F-4948-818B-9F320D7EBBD6}" type="pres">
      <dgm:prSet presAssocID="{2E63F774-33A2-4725-90F6-CE5C5B8C54DE}" presName="linearFlow" presStyleCnt="0">
        <dgm:presLayoutVars>
          <dgm:resizeHandles val="exact"/>
        </dgm:presLayoutVars>
      </dgm:prSet>
      <dgm:spPr/>
    </dgm:pt>
    <dgm:pt modelId="{1ECF2E83-F591-4B4F-ABF1-6501750EF1B4}" type="pres">
      <dgm:prSet presAssocID="{19031AFE-2E2F-4F8B-946E-03B86099D510}" presName="node" presStyleLbl="node1" presStyleIdx="0" presStyleCnt="3" custScaleX="61681" custScaleY="88820" custLinFactNeighborX="-747" custLinFactNeighborY="-10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4A666A-856F-4176-9C73-76B5168EE65F}" type="pres">
      <dgm:prSet presAssocID="{F06FF329-4EDF-498B-9785-8699D3BDA28B}" presName="sibTrans" presStyleLbl="sibTrans2D1" presStyleIdx="0" presStyleCnt="2" custAng="97657" custScaleX="70098" custScaleY="39079"/>
      <dgm:spPr/>
      <dgm:t>
        <a:bodyPr/>
        <a:lstStyle/>
        <a:p>
          <a:endParaRPr lang="cs-CZ"/>
        </a:p>
      </dgm:t>
    </dgm:pt>
    <dgm:pt modelId="{64F25465-4AD3-4E67-B837-3D1F8C0270EB}" type="pres">
      <dgm:prSet presAssocID="{F06FF329-4EDF-498B-9785-8699D3BDA28B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59614EF1-816C-4112-92C2-3742583F2FF7}" type="pres">
      <dgm:prSet presAssocID="{F9BB4BDB-F04F-4B75-A1CA-8DA2514955FE}" presName="node" presStyleLbl="node1" presStyleIdx="1" presStyleCnt="3" custScaleX="61681" custScaleY="545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BA682A-A7BF-4D77-B9CA-F7863F979AE2}" type="pres">
      <dgm:prSet presAssocID="{99269509-8D9E-42F9-8F85-4B021D08F510}" presName="sibTrans" presStyleLbl="sibTrans2D1" presStyleIdx="1" presStyleCnt="2" custScaleX="70342" custScaleY="39079"/>
      <dgm:spPr/>
      <dgm:t>
        <a:bodyPr/>
        <a:lstStyle/>
        <a:p>
          <a:endParaRPr lang="cs-CZ"/>
        </a:p>
      </dgm:t>
    </dgm:pt>
    <dgm:pt modelId="{12CE2746-60D2-4F5B-879B-FD64147490C5}" type="pres">
      <dgm:prSet presAssocID="{99269509-8D9E-42F9-8F85-4B021D08F510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540CBF07-9739-4F72-BD60-CCB30B245875}" type="pres">
      <dgm:prSet presAssocID="{34A301C2-7F7E-40BB-9BBD-D1F479303E3F}" presName="node" presStyleLbl="node1" presStyleIdx="2" presStyleCnt="3" custScaleX="52182" custScaleY="622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6F4883-CA36-4D44-9BC2-4A0FE9CAD4B3}" type="presOf" srcId="{34A301C2-7F7E-40BB-9BBD-D1F479303E3F}" destId="{540CBF07-9739-4F72-BD60-CCB30B245875}" srcOrd="0" destOrd="0" presId="urn:microsoft.com/office/officeart/2005/8/layout/process2"/>
    <dgm:cxn modelId="{85749591-A970-446C-A9D3-E9623CA31AEB}" type="presOf" srcId="{99269509-8D9E-42F9-8F85-4B021D08F510}" destId="{D2BA682A-A7BF-4D77-B9CA-F7863F979AE2}" srcOrd="0" destOrd="0" presId="urn:microsoft.com/office/officeart/2005/8/layout/process2"/>
    <dgm:cxn modelId="{F4A71AF1-A92D-4D90-8F1E-0ED2E31DBD5B}" srcId="{2E63F774-33A2-4725-90F6-CE5C5B8C54DE}" destId="{19031AFE-2E2F-4F8B-946E-03B86099D510}" srcOrd="0" destOrd="0" parTransId="{E9063501-A5D8-4444-AC84-DE796489B90C}" sibTransId="{F06FF329-4EDF-498B-9785-8699D3BDA28B}"/>
    <dgm:cxn modelId="{3600EEE7-B39D-496D-94B6-D69141A976BC}" type="presOf" srcId="{F9BB4BDB-F04F-4B75-A1CA-8DA2514955FE}" destId="{59614EF1-816C-4112-92C2-3742583F2FF7}" srcOrd="0" destOrd="0" presId="urn:microsoft.com/office/officeart/2005/8/layout/process2"/>
    <dgm:cxn modelId="{5F29CF3D-1B1F-4B44-A400-8E31923C915E}" type="presOf" srcId="{F06FF329-4EDF-498B-9785-8699D3BDA28B}" destId="{234A666A-856F-4176-9C73-76B5168EE65F}" srcOrd="0" destOrd="0" presId="urn:microsoft.com/office/officeart/2005/8/layout/process2"/>
    <dgm:cxn modelId="{2D2194F6-2EC8-4B1C-8CDE-5F5B79BDB09D}" type="presOf" srcId="{2E63F774-33A2-4725-90F6-CE5C5B8C54DE}" destId="{29F086D9-3F0F-4948-818B-9F320D7EBBD6}" srcOrd="0" destOrd="0" presId="urn:microsoft.com/office/officeart/2005/8/layout/process2"/>
    <dgm:cxn modelId="{B7C68617-7514-4616-B028-1BD41CEC6F03}" type="presOf" srcId="{99269509-8D9E-42F9-8F85-4B021D08F510}" destId="{12CE2746-60D2-4F5B-879B-FD64147490C5}" srcOrd="1" destOrd="0" presId="urn:microsoft.com/office/officeart/2005/8/layout/process2"/>
    <dgm:cxn modelId="{6D7D50FB-B057-4A3D-935F-CDB6A159F9D4}" type="presOf" srcId="{19031AFE-2E2F-4F8B-946E-03B86099D510}" destId="{1ECF2E83-F591-4B4F-ABF1-6501750EF1B4}" srcOrd="0" destOrd="0" presId="urn:microsoft.com/office/officeart/2005/8/layout/process2"/>
    <dgm:cxn modelId="{5C0A5B65-8474-4334-B314-338565669EFE}" type="presOf" srcId="{F06FF329-4EDF-498B-9785-8699D3BDA28B}" destId="{64F25465-4AD3-4E67-B837-3D1F8C0270EB}" srcOrd="1" destOrd="0" presId="urn:microsoft.com/office/officeart/2005/8/layout/process2"/>
    <dgm:cxn modelId="{BBEA3959-5B49-456B-8227-E308DD98F59C}" srcId="{2E63F774-33A2-4725-90F6-CE5C5B8C54DE}" destId="{F9BB4BDB-F04F-4B75-A1CA-8DA2514955FE}" srcOrd="1" destOrd="0" parTransId="{068E09AB-6084-4036-8875-402944B78263}" sibTransId="{99269509-8D9E-42F9-8F85-4B021D08F510}"/>
    <dgm:cxn modelId="{96EA0295-5B23-4462-B62D-5FEE49365953}" srcId="{2E63F774-33A2-4725-90F6-CE5C5B8C54DE}" destId="{34A301C2-7F7E-40BB-9BBD-D1F479303E3F}" srcOrd="2" destOrd="0" parTransId="{65A41671-A333-4FAF-9DAA-C4667BF72CA1}" sibTransId="{704255B8-EA55-434B-97E9-5AD7FBE9173E}"/>
    <dgm:cxn modelId="{B1824C65-37F1-4EFB-8762-2A8A7BA16B3D}" type="presParOf" srcId="{29F086D9-3F0F-4948-818B-9F320D7EBBD6}" destId="{1ECF2E83-F591-4B4F-ABF1-6501750EF1B4}" srcOrd="0" destOrd="0" presId="urn:microsoft.com/office/officeart/2005/8/layout/process2"/>
    <dgm:cxn modelId="{558EF864-40A7-4D6C-831F-3EF524B18585}" type="presParOf" srcId="{29F086D9-3F0F-4948-818B-9F320D7EBBD6}" destId="{234A666A-856F-4176-9C73-76B5168EE65F}" srcOrd="1" destOrd="0" presId="urn:microsoft.com/office/officeart/2005/8/layout/process2"/>
    <dgm:cxn modelId="{2F5D93F3-B9C7-446E-8469-FD5CB7281F4F}" type="presParOf" srcId="{234A666A-856F-4176-9C73-76B5168EE65F}" destId="{64F25465-4AD3-4E67-B837-3D1F8C0270EB}" srcOrd="0" destOrd="0" presId="urn:microsoft.com/office/officeart/2005/8/layout/process2"/>
    <dgm:cxn modelId="{5E3BB093-C682-4F23-8FF0-B101EEE804D9}" type="presParOf" srcId="{29F086D9-3F0F-4948-818B-9F320D7EBBD6}" destId="{59614EF1-816C-4112-92C2-3742583F2FF7}" srcOrd="2" destOrd="0" presId="urn:microsoft.com/office/officeart/2005/8/layout/process2"/>
    <dgm:cxn modelId="{136CD6DF-DE22-49F7-8696-956B0A31AED1}" type="presParOf" srcId="{29F086D9-3F0F-4948-818B-9F320D7EBBD6}" destId="{D2BA682A-A7BF-4D77-B9CA-F7863F979AE2}" srcOrd="3" destOrd="0" presId="urn:microsoft.com/office/officeart/2005/8/layout/process2"/>
    <dgm:cxn modelId="{FC94165A-2A61-4223-B51C-EC28E0F6AB5A}" type="presParOf" srcId="{D2BA682A-A7BF-4D77-B9CA-F7863F979AE2}" destId="{12CE2746-60D2-4F5B-879B-FD64147490C5}" srcOrd="0" destOrd="0" presId="urn:microsoft.com/office/officeart/2005/8/layout/process2"/>
    <dgm:cxn modelId="{644BE5A1-392B-4644-A4AD-9E0B409A6785}" type="presParOf" srcId="{29F086D9-3F0F-4948-818B-9F320D7EBBD6}" destId="{540CBF07-9739-4F72-BD60-CCB30B24587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3F774-33A2-4725-90F6-CE5C5B8C54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9031AFE-2E2F-4F8B-946E-03B86099D510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</a:rPr>
            <a:t>hotovostní</a:t>
          </a:r>
          <a:endParaRPr lang="cs-CZ" sz="3200" b="1" dirty="0">
            <a:solidFill>
              <a:schemeClr val="tx1"/>
            </a:solidFill>
          </a:endParaRPr>
        </a:p>
      </dgm:t>
    </dgm:pt>
    <dgm:pt modelId="{E9063501-A5D8-4444-AC84-DE796489B90C}" type="parTrans" cxnId="{F4A71AF1-A92D-4D90-8F1E-0ED2E31DBD5B}">
      <dgm:prSet/>
      <dgm:spPr/>
      <dgm:t>
        <a:bodyPr/>
        <a:lstStyle/>
        <a:p>
          <a:endParaRPr lang="cs-CZ"/>
        </a:p>
      </dgm:t>
    </dgm:pt>
    <dgm:pt modelId="{F06FF329-4EDF-498B-9785-8699D3BDA28B}" type="sibTrans" cxnId="{F4A71AF1-A92D-4D90-8F1E-0ED2E31DBD5B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F9BB4BDB-F04F-4B75-A1CA-8DA2514955FE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2800" b="0" dirty="0" smtClean="0">
              <a:solidFill>
                <a:schemeClr val="tx1"/>
              </a:solidFill>
            </a:rPr>
            <a:t>bankovkami a mincemi</a:t>
          </a:r>
          <a:endParaRPr lang="cs-CZ" sz="2800" b="0" dirty="0">
            <a:solidFill>
              <a:schemeClr val="tx1"/>
            </a:solidFill>
          </a:endParaRPr>
        </a:p>
      </dgm:t>
    </dgm:pt>
    <dgm:pt modelId="{068E09AB-6084-4036-8875-402944B78263}" type="parTrans" cxnId="{BBEA3959-5B49-456B-8227-E308DD98F59C}">
      <dgm:prSet/>
      <dgm:spPr/>
      <dgm:t>
        <a:bodyPr/>
        <a:lstStyle/>
        <a:p>
          <a:endParaRPr lang="cs-CZ"/>
        </a:p>
      </dgm:t>
    </dgm:pt>
    <dgm:pt modelId="{99269509-8D9E-42F9-8F85-4B021D08F510}" type="sibTrans" cxnId="{BBEA3959-5B49-456B-8227-E308DD98F59C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34A301C2-7F7E-40BB-9BBD-D1F479303E3F}">
      <dgm:prSet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2600" dirty="0" smtClean="0">
              <a:solidFill>
                <a:schemeClr val="tx1"/>
              </a:solidFill>
            </a:rPr>
            <a:t>doklady bank, šeky, poštovní poukázky</a:t>
          </a:r>
          <a:endParaRPr lang="cs-CZ" sz="2600" dirty="0">
            <a:solidFill>
              <a:schemeClr val="tx1"/>
            </a:solidFill>
          </a:endParaRPr>
        </a:p>
      </dgm:t>
    </dgm:pt>
    <dgm:pt modelId="{65A41671-A333-4FAF-9DAA-C4667BF72CA1}" type="parTrans" cxnId="{96EA0295-5B23-4462-B62D-5FEE49365953}">
      <dgm:prSet/>
      <dgm:spPr/>
      <dgm:t>
        <a:bodyPr/>
        <a:lstStyle/>
        <a:p>
          <a:endParaRPr lang="cs-CZ"/>
        </a:p>
      </dgm:t>
    </dgm:pt>
    <dgm:pt modelId="{704255B8-EA55-434B-97E9-5AD7FBE9173E}" type="sibTrans" cxnId="{96EA0295-5B23-4462-B62D-5FEE49365953}">
      <dgm:prSet/>
      <dgm:spPr/>
      <dgm:t>
        <a:bodyPr/>
        <a:lstStyle/>
        <a:p>
          <a:endParaRPr lang="cs-CZ"/>
        </a:p>
      </dgm:t>
    </dgm:pt>
    <dgm:pt modelId="{29F086D9-3F0F-4948-818B-9F320D7EBBD6}" type="pres">
      <dgm:prSet presAssocID="{2E63F774-33A2-4725-90F6-CE5C5B8C54DE}" presName="linearFlow" presStyleCnt="0">
        <dgm:presLayoutVars>
          <dgm:resizeHandles val="exact"/>
        </dgm:presLayoutVars>
      </dgm:prSet>
      <dgm:spPr/>
    </dgm:pt>
    <dgm:pt modelId="{1ECF2E83-F591-4B4F-ABF1-6501750EF1B4}" type="pres">
      <dgm:prSet presAssocID="{19031AFE-2E2F-4F8B-946E-03B86099D510}" presName="node" presStyleLbl="node1" presStyleIdx="0" presStyleCnt="3" custScaleX="61681" custScaleY="88820" custLinFactNeighborX="-747" custLinFactNeighborY="-10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4A666A-856F-4176-9C73-76B5168EE65F}" type="pres">
      <dgm:prSet presAssocID="{F06FF329-4EDF-498B-9785-8699D3BDA28B}" presName="sibTrans" presStyleLbl="sibTrans2D1" presStyleIdx="0" presStyleCnt="2" custAng="97657" custScaleX="70086" custScaleY="39079"/>
      <dgm:spPr/>
      <dgm:t>
        <a:bodyPr/>
        <a:lstStyle/>
        <a:p>
          <a:endParaRPr lang="cs-CZ"/>
        </a:p>
      </dgm:t>
    </dgm:pt>
    <dgm:pt modelId="{64F25465-4AD3-4E67-B837-3D1F8C0270EB}" type="pres">
      <dgm:prSet presAssocID="{F06FF329-4EDF-498B-9785-8699D3BDA28B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59614EF1-816C-4112-92C2-3742583F2FF7}" type="pres">
      <dgm:prSet presAssocID="{F9BB4BDB-F04F-4B75-A1CA-8DA2514955FE}" presName="node" presStyleLbl="node1" presStyleIdx="1" presStyleCnt="3" custScaleX="61681" custScaleY="545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BA682A-A7BF-4D77-B9CA-F7863F979AE2}" type="pres">
      <dgm:prSet presAssocID="{99269509-8D9E-42F9-8F85-4B021D08F510}" presName="sibTrans" presStyleLbl="sibTrans2D1" presStyleIdx="1" presStyleCnt="2" custScaleX="70342" custScaleY="39079"/>
      <dgm:spPr/>
      <dgm:t>
        <a:bodyPr/>
        <a:lstStyle/>
        <a:p>
          <a:endParaRPr lang="cs-CZ"/>
        </a:p>
      </dgm:t>
    </dgm:pt>
    <dgm:pt modelId="{12CE2746-60D2-4F5B-879B-FD64147490C5}" type="pres">
      <dgm:prSet presAssocID="{99269509-8D9E-42F9-8F85-4B021D08F510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540CBF07-9739-4F72-BD60-CCB30B245875}" type="pres">
      <dgm:prSet presAssocID="{34A301C2-7F7E-40BB-9BBD-D1F479303E3F}" presName="node" presStyleLbl="node1" presStyleIdx="2" presStyleCnt="3" custScaleX="52207" custScaleY="622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FDAAF1-B504-4EC1-9A71-34EC94D1AAF3}" type="presOf" srcId="{19031AFE-2E2F-4F8B-946E-03B86099D510}" destId="{1ECF2E83-F591-4B4F-ABF1-6501750EF1B4}" srcOrd="0" destOrd="0" presId="urn:microsoft.com/office/officeart/2005/8/layout/process2"/>
    <dgm:cxn modelId="{D3223A96-983E-4B46-813C-498E007E8BCA}" type="presOf" srcId="{2E63F774-33A2-4725-90F6-CE5C5B8C54DE}" destId="{29F086D9-3F0F-4948-818B-9F320D7EBBD6}" srcOrd="0" destOrd="0" presId="urn:microsoft.com/office/officeart/2005/8/layout/process2"/>
    <dgm:cxn modelId="{21EBC5C2-0C57-43D1-9378-7225D69D06C5}" type="presOf" srcId="{F06FF329-4EDF-498B-9785-8699D3BDA28B}" destId="{64F25465-4AD3-4E67-B837-3D1F8C0270EB}" srcOrd="1" destOrd="0" presId="urn:microsoft.com/office/officeart/2005/8/layout/process2"/>
    <dgm:cxn modelId="{F4A71AF1-A92D-4D90-8F1E-0ED2E31DBD5B}" srcId="{2E63F774-33A2-4725-90F6-CE5C5B8C54DE}" destId="{19031AFE-2E2F-4F8B-946E-03B86099D510}" srcOrd="0" destOrd="0" parTransId="{E9063501-A5D8-4444-AC84-DE796489B90C}" sibTransId="{F06FF329-4EDF-498B-9785-8699D3BDA28B}"/>
    <dgm:cxn modelId="{9A5B7BC4-64F2-445D-B3DF-534987E2AA29}" type="presOf" srcId="{99269509-8D9E-42F9-8F85-4B021D08F510}" destId="{D2BA682A-A7BF-4D77-B9CA-F7863F979AE2}" srcOrd="0" destOrd="0" presId="urn:microsoft.com/office/officeart/2005/8/layout/process2"/>
    <dgm:cxn modelId="{65E920D3-40B9-4451-955B-EA1290D44CEA}" type="presOf" srcId="{F9BB4BDB-F04F-4B75-A1CA-8DA2514955FE}" destId="{59614EF1-816C-4112-92C2-3742583F2FF7}" srcOrd="0" destOrd="0" presId="urn:microsoft.com/office/officeart/2005/8/layout/process2"/>
    <dgm:cxn modelId="{85D466F8-EC7B-48DF-8782-A42665E35B08}" type="presOf" srcId="{99269509-8D9E-42F9-8F85-4B021D08F510}" destId="{12CE2746-60D2-4F5B-879B-FD64147490C5}" srcOrd="1" destOrd="0" presId="urn:microsoft.com/office/officeart/2005/8/layout/process2"/>
    <dgm:cxn modelId="{CD46471F-2B58-4594-8D42-A8495DA41DB0}" type="presOf" srcId="{F06FF329-4EDF-498B-9785-8699D3BDA28B}" destId="{234A666A-856F-4176-9C73-76B5168EE65F}" srcOrd="0" destOrd="0" presId="urn:microsoft.com/office/officeart/2005/8/layout/process2"/>
    <dgm:cxn modelId="{BBEA3959-5B49-456B-8227-E308DD98F59C}" srcId="{2E63F774-33A2-4725-90F6-CE5C5B8C54DE}" destId="{F9BB4BDB-F04F-4B75-A1CA-8DA2514955FE}" srcOrd="1" destOrd="0" parTransId="{068E09AB-6084-4036-8875-402944B78263}" sibTransId="{99269509-8D9E-42F9-8F85-4B021D08F510}"/>
    <dgm:cxn modelId="{4DE58715-225D-448F-92FA-5C3FE1D19784}" type="presOf" srcId="{34A301C2-7F7E-40BB-9BBD-D1F479303E3F}" destId="{540CBF07-9739-4F72-BD60-CCB30B245875}" srcOrd="0" destOrd="0" presId="urn:microsoft.com/office/officeart/2005/8/layout/process2"/>
    <dgm:cxn modelId="{96EA0295-5B23-4462-B62D-5FEE49365953}" srcId="{2E63F774-33A2-4725-90F6-CE5C5B8C54DE}" destId="{34A301C2-7F7E-40BB-9BBD-D1F479303E3F}" srcOrd="2" destOrd="0" parTransId="{65A41671-A333-4FAF-9DAA-C4667BF72CA1}" sibTransId="{704255B8-EA55-434B-97E9-5AD7FBE9173E}"/>
    <dgm:cxn modelId="{1015F008-3D2B-4F0E-A421-0BB36843E8CB}" type="presParOf" srcId="{29F086D9-3F0F-4948-818B-9F320D7EBBD6}" destId="{1ECF2E83-F591-4B4F-ABF1-6501750EF1B4}" srcOrd="0" destOrd="0" presId="urn:microsoft.com/office/officeart/2005/8/layout/process2"/>
    <dgm:cxn modelId="{80830E25-E4BF-4C4A-8E5C-F697803B0190}" type="presParOf" srcId="{29F086D9-3F0F-4948-818B-9F320D7EBBD6}" destId="{234A666A-856F-4176-9C73-76B5168EE65F}" srcOrd="1" destOrd="0" presId="urn:microsoft.com/office/officeart/2005/8/layout/process2"/>
    <dgm:cxn modelId="{887AD279-3751-4324-AED4-8DCB4DFCE8BB}" type="presParOf" srcId="{234A666A-856F-4176-9C73-76B5168EE65F}" destId="{64F25465-4AD3-4E67-B837-3D1F8C0270EB}" srcOrd="0" destOrd="0" presId="urn:microsoft.com/office/officeart/2005/8/layout/process2"/>
    <dgm:cxn modelId="{F89925CC-650B-4CB0-9A7D-50B7302729B5}" type="presParOf" srcId="{29F086D9-3F0F-4948-818B-9F320D7EBBD6}" destId="{59614EF1-816C-4112-92C2-3742583F2FF7}" srcOrd="2" destOrd="0" presId="urn:microsoft.com/office/officeart/2005/8/layout/process2"/>
    <dgm:cxn modelId="{4A1BDB8E-6E5D-4D27-B76E-958AB1C1E715}" type="presParOf" srcId="{29F086D9-3F0F-4948-818B-9F320D7EBBD6}" destId="{D2BA682A-A7BF-4D77-B9CA-F7863F979AE2}" srcOrd="3" destOrd="0" presId="urn:microsoft.com/office/officeart/2005/8/layout/process2"/>
    <dgm:cxn modelId="{1F233F57-70E8-4940-BFA6-43F0260006FD}" type="presParOf" srcId="{D2BA682A-A7BF-4D77-B9CA-F7863F979AE2}" destId="{12CE2746-60D2-4F5B-879B-FD64147490C5}" srcOrd="0" destOrd="0" presId="urn:microsoft.com/office/officeart/2005/8/layout/process2"/>
    <dgm:cxn modelId="{7E7F160E-DAE1-463A-9BA0-C7FA9DC08B9E}" type="presParOf" srcId="{29F086D9-3F0F-4948-818B-9F320D7EBBD6}" destId="{540CBF07-9739-4F72-BD60-CCB30B24587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1779D-5C68-4621-87CD-9813786D3FD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D60AAAEE-E8CA-4E40-9C7F-B5630F84B8D5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1" dirty="0" smtClean="0">
              <a:solidFill>
                <a:schemeClr val="tx1"/>
              </a:solidFill>
            </a:rPr>
            <a:t>kreditní</a:t>
          </a:r>
          <a:endParaRPr lang="cs-CZ" sz="3200" b="1" dirty="0">
            <a:solidFill>
              <a:schemeClr val="tx1"/>
            </a:solidFill>
          </a:endParaRPr>
        </a:p>
      </dgm:t>
    </dgm:pt>
    <dgm:pt modelId="{E49D7D24-F6E8-4A6E-9A34-AFA5C97061DC}" type="parTrans" cxnId="{958754B0-2B22-41B4-B535-846917A18899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79509C5D-3B5B-428C-8945-306E81B49410}" type="sibTrans" cxnId="{958754B0-2B22-41B4-B535-846917A18899}">
      <dgm:prSet/>
      <dgm:spPr/>
      <dgm:t>
        <a:bodyPr/>
        <a:lstStyle/>
        <a:p>
          <a:endParaRPr lang="cs-CZ"/>
        </a:p>
      </dgm:t>
    </dgm:pt>
    <dgm:pt modelId="{3A7B1318-0A90-41FB-B5E4-DFC3E38D0F91}">
      <dgm:prSet custT="1"/>
      <dgm:spPr>
        <a:solidFill>
          <a:schemeClr val="bg1">
            <a:alpha val="90000"/>
          </a:schemeClr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cs-CZ" sz="3200" b="1" dirty="0" smtClean="0">
              <a:solidFill>
                <a:schemeClr val="tx1"/>
              </a:solidFill>
            </a:rPr>
            <a:t>debetní</a:t>
          </a:r>
          <a:endParaRPr lang="cs-CZ" sz="3200" b="1" dirty="0">
            <a:solidFill>
              <a:schemeClr val="tx1"/>
            </a:solidFill>
          </a:endParaRPr>
        </a:p>
      </dgm:t>
    </dgm:pt>
    <dgm:pt modelId="{38F2AA4F-F473-4FF2-9AF5-4A6F5F844DB3}" type="parTrans" cxnId="{5ABBD439-737E-479D-BF90-677D35B376C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F7C809B4-DD50-4061-B7A9-AA1F5277C7CC}" type="sibTrans" cxnId="{5ABBD439-737E-479D-BF90-677D35B376CF}">
      <dgm:prSet/>
      <dgm:spPr/>
      <dgm:t>
        <a:bodyPr/>
        <a:lstStyle/>
        <a:p>
          <a:endParaRPr lang="cs-CZ"/>
        </a:p>
      </dgm:t>
    </dgm:pt>
    <dgm:pt modelId="{89E28D0F-20B3-45A5-B42C-887E2CAB16BB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3200" b="1" dirty="0" smtClean="0">
              <a:solidFill>
                <a:schemeClr val="tx1"/>
              </a:solidFill>
            </a:rPr>
            <a:t>Platební karty</a:t>
          </a:r>
          <a:endParaRPr lang="cs-CZ" sz="3200" b="1" dirty="0">
            <a:solidFill>
              <a:schemeClr val="tx1"/>
            </a:solidFill>
          </a:endParaRPr>
        </a:p>
      </dgm:t>
    </dgm:pt>
    <dgm:pt modelId="{A09B5DDB-27C2-4206-8AD8-16A6AA4718F4}" type="sibTrans" cxnId="{B9F03F31-D526-4EF8-8210-574D7DDFB8C6}">
      <dgm:prSet/>
      <dgm:spPr/>
      <dgm:t>
        <a:bodyPr/>
        <a:lstStyle/>
        <a:p>
          <a:endParaRPr lang="cs-CZ"/>
        </a:p>
      </dgm:t>
    </dgm:pt>
    <dgm:pt modelId="{E47E93E7-7A3F-450F-938F-56FC30623AC9}" type="parTrans" cxnId="{B9F03F31-D526-4EF8-8210-574D7DDFB8C6}">
      <dgm:prSet/>
      <dgm:spPr/>
      <dgm:t>
        <a:bodyPr/>
        <a:lstStyle/>
        <a:p>
          <a:endParaRPr lang="cs-CZ"/>
        </a:p>
      </dgm:t>
    </dgm:pt>
    <dgm:pt modelId="{53C22567-A4B8-4E56-85C9-33F6D46F4480}">
      <dgm:prSet custT="1"/>
      <dgm:spPr>
        <a:solidFill>
          <a:schemeClr val="bg1">
            <a:alpha val="90000"/>
          </a:schemeClr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čerpání úvěru</a:t>
          </a:r>
          <a:endParaRPr lang="cs-CZ" sz="2800" dirty="0">
            <a:solidFill>
              <a:schemeClr val="tx1"/>
            </a:solidFill>
          </a:endParaRPr>
        </a:p>
      </dgm:t>
    </dgm:pt>
    <dgm:pt modelId="{C0851D39-FBC6-4812-A745-BDD2AF6182BC}" type="sibTrans" cxnId="{2ED7CF9A-AA1D-4BF3-93DC-C8CB6098CEB4}">
      <dgm:prSet/>
      <dgm:spPr/>
      <dgm:t>
        <a:bodyPr/>
        <a:lstStyle/>
        <a:p>
          <a:endParaRPr lang="cs-CZ"/>
        </a:p>
      </dgm:t>
    </dgm:pt>
    <dgm:pt modelId="{41CF96DA-03F8-4492-BFE6-2896D990907D}" type="parTrans" cxnId="{2ED7CF9A-AA1D-4BF3-93DC-C8CB6098CEB4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0230A95E-B8B0-41F0-94DD-D790B8D6C742}">
      <dgm:prSet custT="1"/>
      <dgm:spPr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cs-CZ" sz="2800" dirty="0" smtClean="0"/>
            <a:t>vlastní peníze</a:t>
          </a:r>
          <a:endParaRPr lang="cs-CZ" sz="2800" dirty="0"/>
        </a:p>
      </dgm:t>
    </dgm:pt>
    <dgm:pt modelId="{E82F1A76-B3F9-4CDB-B5A8-EBAE40BF8BE9}" type="parTrans" cxnId="{A11A8BB4-E580-4FD0-8FF4-5E7185EE407E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FE8B1C8F-F92F-46BE-9230-35407CB00CFB}" type="sibTrans" cxnId="{A11A8BB4-E580-4FD0-8FF4-5E7185EE407E}">
      <dgm:prSet/>
      <dgm:spPr/>
      <dgm:t>
        <a:bodyPr/>
        <a:lstStyle/>
        <a:p>
          <a:endParaRPr lang="cs-CZ"/>
        </a:p>
      </dgm:t>
    </dgm:pt>
    <dgm:pt modelId="{DA0419A3-440F-48D5-80F6-FE0919E8222E}" type="pres">
      <dgm:prSet presAssocID="{38D1779D-5C68-4621-87CD-9813786D3FD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75EB25C-9E85-4EBD-AF25-825830FF564D}" type="pres">
      <dgm:prSet presAssocID="{89E28D0F-20B3-45A5-B42C-887E2CAB16BB}" presName="root1" presStyleCnt="0"/>
      <dgm:spPr/>
    </dgm:pt>
    <dgm:pt modelId="{251DA41B-56B6-4640-B1DA-BE849F594927}" type="pres">
      <dgm:prSet presAssocID="{89E28D0F-20B3-45A5-B42C-887E2CAB16BB}" presName="LevelOneTextNode" presStyleLbl="node0" presStyleIdx="0" presStyleCnt="1" custScaleX="82794" custLinFactNeighborX="-179" custLinFactNeighborY="-5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8764B24-5DFA-4675-B7B3-A530A34C629E}" type="pres">
      <dgm:prSet presAssocID="{89E28D0F-20B3-45A5-B42C-887E2CAB16BB}" presName="level2hierChild" presStyleCnt="0"/>
      <dgm:spPr/>
    </dgm:pt>
    <dgm:pt modelId="{EF17B653-718D-4139-BCDA-56496555CC9C}" type="pres">
      <dgm:prSet presAssocID="{E49D7D24-F6E8-4A6E-9A34-AFA5C97061DC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198B6B65-2F14-42ED-A93D-B900B575DE0C}" type="pres">
      <dgm:prSet presAssocID="{E49D7D24-F6E8-4A6E-9A34-AFA5C97061DC}" presName="connTx" presStyleLbl="parChTrans1D2" presStyleIdx="0" presStyleCnt="2"/>
      <dgm:spPr/>
      <dgm:t>
        <a:bodyPr/>
        <a:lstStyle/>
        <a:p>
          <a:endParaRPr lang="cs-CZ"/>
        </a:p>
      </dgm:t>
    </dgm:pt>
    <dgm:pt modelId="{F6AC0A4C-3BBD-443E-95D4-6CD5EF49FE31}" type="pres">
      <dgm:prSet presAssocID="{D60AAAEE-E8CA-4E40-9C7F-B5630F84B8D5}" presName="root2" presStyleCnt="0"/>
      <dgm:spPr/>
    </dgm:pt>
    <dgm:pt modelId="{93DF69E1-D22B-4887-8103-C4E54BF72B9B}" type="pres">
      <dgm:prSet presAssocID="{D60AAAEE-E8CA-4E40-9C7F-B5630F84B8D5}" presName="LevelTwoTextNode" presStyleLbl="node2" presStyleIdx="0" presStyleCnt="2" custScaleX="70345" custScaleY="86186" custLinFactY="39991" custLinFactNeighborX="-4734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C0B2C3-E4FC-46AF-ABB4-952E634B6D28}" type="pres">
      <dgm:prSet presAssocID="{D60AAAEE-E8CA-4E40-9C7F-B5630F84B8D5}" presName="level3hierChild" presStyleCnt="0"/>
      <dgm:spPr/>
    </dgm:pt>
    <dgm:pt modelId="{5E4E7A79-3E21-4424-8F88-3211CC18242A}" type="pres">
      <dgm:prSet presAssocID="{41CF96DA-03F8-4492-BFE6-2896D990907D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B8AACF99-B321-44E2-93DC-DB46E7F79790}" type="pres">
      <dgm:prSet presAssocID="{41CF96DA-03F8-4492-BFE6-2896D990907D}" presName="connTx" presStyleLbl="parChTrans1D3" presStyleIdx="0" presStyleCnt="2"/>
      <dgm:spPr/>
      <dgm:t>
        <a:bodyPr/>
        <a:lstStyle/>
        <a:p>
          <a:endParaRPr lang="cs-CZ"/>
        </a:p>
      </dgm:t>
    </dgm:pt>
    <dgm:pt modelId="{CCE48F5C-CD6A-4321-9D8A-A43EE4E51A8C}" type="pres">
      <dgm:prSet presAssocID="{53C22567-A4B8-4E56-85C9-33F6D46F4480}" presName="root2" presStyleCnt="0"/>
      <dgm:spPr/>
    </dgm:pt>
    <dgm:pt modelId="{0DD593E9-2D4E-424B-92F2-451FD346AD54}" type="pres">
      <dgm:prSet presAssocID="{53C22567-A4B8-4E56-85C9-33F6D46F4480}" presName="LevelTwoTextNode" presStyleLbl="node3" presStyleIdx="0" presStyleCnt="2" custScaleX="88144" custScaleY="67803" custLinFactY="100000" custLinFactNeighborX="-10730" custLinFactNeighborY="1201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15F0A7-39D0-4930-9796-2114193EAC6B}" type="pres">
      <dgm:prSet presAssocID="{53C22567-A4B8-4E56-85C9-33F6D46F4480}" presName="level3hierChild" presStyleCnt="0"/>
      <dgm:spPr/>
    </dgm:pt>
    <dgm:pt modelId="{8016435B-3858-4B0E-9413-45FADCB0D7D7}" type="pres">
      <dgm:prSet presAssocID="{38F2AA4F-F473-4FF2-9AF5-4A6F5F844DB3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05B66945-72DD-42E3-AC3F-9312AB295532}" type="pres">
      <dgm:prSet presAssocID="{38F2AA4F-F473-4FF2-9AF5-4A6F5F844DB3}" presName="connTx" presStyleLbl="parChTrans1D2" presStyleIdx="1" presStyleCnt="2"/>
      <dgm:spPr/>
      <dgm:t>
        <a:bodyPr/>
        <a:lstStyle/>
        <a:p>
          <a:endParaRPr lang="cs-CZ"/>
        </a:p>
      </dgm:t>
    </dgm:pt>
    <dgm:pt modelId="{6A7FEEC2-8B16-43D1-B41D-E81EEFB64D6B}" type="pres">
      <dgm:prSet presAssocID="{3A7B1318-0A90-41FB-B5E4-DFC3E38D0F91}" presName="root2" presStyleCnt="0"/>
      <dgm:spPr/>
    </dgm:pt>
    <dgm:pt modelId="{FFB808B1-7526-4906-82F2-85CD828D030C}" type="pres">
      <dgm:prSet presAssocID="{3A7B1318-0A90-41FB-B5E4-DFC3E38D0F91}" presName="LevelTwoTextNode" presStyleLbl="node2" presStyleIdx="1" presStyleCnt="2" custScaleX="71821" custScaleY="86186" custLinFactY="-43856" custLinFactNeighborX="-7548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DDB567-8552-43DD-950E-3C639BA84379}" type="pres">
      <dgm:prSet presAssocID="{3A7B1318-0A90-41FB-B5E4-DFC3E38D0F91}" presName="level3hierChild" presStyleCnt="0"/>
      <dgm:spPr/>
    </dgm:pt>
    <dgm:pt modelId="{F29C3C13-C416-4A89-A4D5-76EC7128C3FE}" type="pres">
      <dgm:prSet presAssocID="{E82F1A76-B3F9-4CDB-B5A8-EBAE40BF8BE9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E6955B35-FFC8-4DEF-A2AE-A8B64BCAD433}" type="pres">
      <dgm:prSet presAssocID="{E82F1A76-B3F9-4CDB-B5A8-EBAE40BF8BE9}" presName="connTx" presStyleLbl="parChTrans1D3" presStyleIdx="1" presStyleCnt="2"/>
      <dgm:spPr/>
      <dgm:t>
        <a:bodyPr/>
        <a:lstStyle/>
        <a:p>
          <a:endParaRPr lang="cs-CZ"/>
        </a:p>
      </dgm:t>
    </dgm:pt>
    <dgm:pt modelId="{544BEFEE-8B77-4D58-9AB9-02E1F9140619}" type="pres">
      <dgm:prSet presAssocID="{0230A95E-B8B0-41F0-94DD-D790B8D6C742}" presName="root2" presStyleCnt="0"/>
      <dgm:spPr/>
    </dgm:pt>
    <dgm:pt modelId="{2A474761-AF74-40FB-8F0F-A08966F95DAD}" type="pres">
      <dgm:prSet presAssocID="{0230A95E-B8B0-41F0-94DD-D790B8D6C742}" presName="LevelTwoTextNode" presStyleLbl="node3" presStyleIdx="1" presStyleCnt="2" custScaleX="88144" custScaleY="67803" custLinFactY="-100000" custLinFactNeighborX="-12206" custLinFactNeighborY="-1228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6760CD-73A0-47E2-A355-F5FA26C73B0A}" type="pres">
      <dgm:prSet presAssocID="{0230A95E-B8B0-41F0-94DD-D790B8D6C742}" presName="level3hierChild" presStyleCnt="0"/>
      <dgm:spPr/>
    </dgm:pt>
  </dgm:ptLst>
  <dgm:cxnLst>
    <dgm:cxn modelId="{40B579F6-B2B8-45BC-BD4D-6B36E1AC522E}" type="presOf" srcId="{E82F1A76-B3F9-4CDB-B5A8-EBAE40BF8BE9}" destId="{E6955B35-FFC8-4DEF-A2AE-A8B64BCAD433}" srcOrd="1" destOrd="0" presId="urn:microsoft.com/office/officeart/2005/8/layout/hierarchy2"/>
    <dgm:cxn modelId="{958754B0-2B22-41B4-B535-846917A18899}" srcId="{89E28D0F-20B3-45A5-B42C-887E2CAB16BB}" destId="{D60AAAEE-E8CA-4E40-9C7F-B5630F84B8D5}" srcOrd="0" destOrd="0" parTransId="{E49D7D24-F6E8-4A6E-9A34-AFA5C97061DC}" sibTransId="{79509C5D-3B5B-428C-8945-306E81B49410}"/>
    <dgm:cxn modelId="{B9F03F31-D526-4EF8-8210-574D7DDFB8C6}" srcId="{38D1779D-5C68-4621-87CD-9813786D3FDA}" destId="{89E28D0F-20B3-45A5-B42C-887E2CAB16BB}" srcOrd="0" destOrd="0" parTransId="{E47E93E7-7A3F-450F-938F-56FC30623AC9}" sibTransId="{A09B5DDB-27C2-4206-8AD8-16A6AA4718F4}"/>
    <dgm:cxn modelId="{5ABBD439-737E-479D-BF90-677D35B376CF}" srcId="{89E28D0F-20B3-45A5-B42C-887E2CAB16BB}" destId="{3A7B1318-0A90-41FB-B5E4-DFC3E38D0F91}" srcOrd="1" destOrd="0" parTransId="{38F2AA4F-F473-4FF2-9AF5-4A6F5F844DB3}" sibTransId="{F7C809B4-DD50-4061-B7A9-AA1F5277C7CC}"/>
    <dgm:cxn modelId="{866C2E88-6361-4892-AED8-762B4CA962AA}" type="presOf" srcId="{38D1779D-5C68-4621-87CD-9813786D3FDA}" destId="{DA0419A3-440F-48D5-80F6-FE0919E8222E}" srcOrd="0" destOrd="0" presId="urn:microsoft.com/office/officeart/2005/8/layout/hierarchy2"/>
    <dgm:cxn modelId="{A11A8BB4-E580-4FD0-8FF4-5E7185EE407E}" srcId="{3A7B1318-0A90-41FB-B5E4-DFC3E38D0F91}" destId="{0230A95E-B8B0-41F0-94DD-D790B8D6C742}" srcOrd="0" destOrd="0" parTransId="{E82F1A76-B3F9-4CDB-B5A8-EBAE40BF8BE9}" sibTransId="{FE8B1C8F-F92F-46BE-9230-35407CB00CFB}"/>
    <dgm:cxn modelId="{99658A21-72DE-4AF6-9FCC-E9112A623768}" type="presOf" srcId="{53C22567-A4B8-4E56-85C9-33F6D46F4480}" destId="{0DD593E9-2D4E-424B-92F2-451FD346AD54}" srcOrd="0" destOrd="0" presId="urn:microsoft.com/office/officeart/2005/8/layout/hierarchy2"/>
    <dgm:cxn modelId="{2ED7CF9A-AA1D-4BF3-93DC-C8CB6098CEB4}" srcId="{D60AAAEE-E8CA-4E40-9C7F-B5630F84B8D5}" destId="{53C22567-A4B8-4E56-85C9-33F6D46F4480}" srcOrd="0" destOrd="0" parTransId="{41CF96DA-03F8-4492-BFE6-2896D990907D}" sibTransId="{C0851D39-FBC6-4812-A745-BDD2AF6182BC}"/>
    <dgm:cxn modelId="{C1D4BBC2-FC16-4533-A9CE-33C5C36AD993}" type="presOf" srcId="{D60AAAEE-E8CA-4E40-9C7F-B5630F84B8D5}" destId="{93DF69E1-D22B-4887-8103-C4E54BF72B9B}" srcOrd="0" destOrd="0" presId="urn:microsoft.com/office/officeart/2005/8/layout/hierarchy2"/>
    <dgm:cxn modelId="{22439725-74D9-4962-A1B7-7D8FADB18EB1}" type="presOf" srcId="{41CF96DA-03F8-4492-BFE6-2896D990907D}" destId="{5E4E7A79-3E21-4424-8F88-3211CC18242A}" srcOrd="0" destOrd="0" presId="urn:microsoft.com/office/officeart/2005/8/layout/hierarchy2"/>
    <dgm:cxn modelId="{17110CAC-554E-49A7-A2CD-1984BA8BD8FB}" type="presOf" srcId="{3A7B1318-0A90-41FB-B5E4-DFC3E38D0F91}" destId="{FFB808B1-7526-4906-82F2-85CD828D030C}" srcOrd="0" destOrd="0" presId="urn:microsoft.com/office/officeart/2005/8/layout/hierarchy2"/>
    <dgm:cxn modelId="{E803C854-74CF-4C63-8367-2C876CB17E57}" type="presOf" srcId="{0230A95E-B8B0-41F0-94DD-D790B8D6C742}" destId="{2A474761-AF74-40FB-8F0F-A08966F95DAD}" srcOrd="0" destOrd="0" presId="urn:microsoft.com/office/officeart/2005/8/layout/hierarchy2"/>
    <dgm:cxn modelId="{1FE5EF3A-8BE2-4EB8-A5BF-1902CF49B40F}" type="presOf" srcId="{E82F1A76-B3F9-4CDB-B5A8-EBAE40BF8BE9}" destId="{F29C3C13-C416-4A89-A4D5-76EC7128C3FE}" srcOrd="0" destOrd="0" presId="urn:microsoft.com/office/officeart/2005/8/layout/hierarchy2"/>
    <dgm:cxn modelId="{FD849848-A16E-42B7-8634-374CDFC1C877}" type="presOf" srcId="{89E28D0F-20B3-45A5-B42C-887E2CAB16BB}" destId="{251DA41B-56B6-4640-B1DA-BE849F594927}" srcOrd="0" destOrd="0" presId="urn:microsoft.com/office/officeart/2005/8/layout/hierarchy2"/>
    <dgm:cxn modelId="{E7E7AA8A-B460-4E38-957E-4EA0D8E37A3B}" type="presOf" srcId="{E49D7D24-F6E8-4A6E-9A34-AFA5C97061DC}" destId="{198B6B65-2F14-42ED-A93D-B900B575DE0C}" srcOrd="1" destOrd="0" presId="urn:microsoft.com/office/officeart/2005/8/layout/hierarchy2"/>
    <dgm:cxn modelId="{D153687A-6E70-4A12-8BFD-01D97332982A}" type="presOf" srcId="{38F2AA4F-F473-4FF2-9AF5-4A6F5F844DB3}" destId="{8016435B-3858-4B0E-9413-45FADCB0D7D7}" srcOrd="0" destOrd="0" presId="urn:microsoft.com/office/officeart/2005/8/layout/hierarchy2"/>
    <dgm:cxn modelId="{27750290-5F62-40A1-90F6-D7F7EC1BECB4}" type="presOf" srcId="{38F2AA4F-F473-4FF2-9AF5-4A6F5F844DB3}" destId="{05B66945-72DD-42E3-AC3F-9312AB295532}" srcOrd="1" destOrd="0" presId="urn:microsoft.com/office/officeart/2005/8/layout/hierarchy2"/>
    <dgm:cxn modelId="{B51760A8-E5C0-4CB5-8161-F61191C717A7}" type="presOf" srcId="{E49D7D24-F6E8-4A6E-9A34-AFA5C97061DC}" destId="{EF17B653-718D-4139-BCDA-56496555CC9C}" srcOrd="0" destOrd="0" presId="urn:microsoft.com/office/officeart/2005/8/layout/hierarchy2"/>
    <dgm:cxn modelId="{7177D5D0-2681-44DF-AB3C-014A10103E98}" type="presOf" srcId="{41CF96DA-03F8-4492-BFE6-2896D990907D}" destId="{B8AACF99-B321-44E2-93DC-DB46E7F79790}" srcOrd="1" destOrd="0" presId="urn:microsoft.com/office/officeart/2005/8/layout/hierarchy2"/>
    <dgm:cxn modelId="{90C0CAF8-AED5-4BA7-B31D-05C870E1D3AE}" type="presParOf" srcId="{DA0419A3-440F-48D5-80F6-FE0919E8222E}" destId="{F75EB25C-9E85-4EBD-AF25-825830FF564D}" srcOrd="0" destOrd="0" presId="urn:microsoft.com/office/officeart/2005/8/layout/hierarchy2"/>
    <dgm:cxn modelId="{CB926620-BE0B-48D1-8CAA-5C56B7960FEB}" type="presParOf" srcId="{F75EB25C-9E85-4EBD-AF25-825830FF564D}" destId="{251DA41B-56B6-4640-B1DA-BE849F594927}" srcOrd="0" destOrd="0" presId="urn:microsoft.com/office/officeart/2005/8/layout/hierarchy2"/>
    <dgm:cxn modelId="{E0045A81-8DFE-4668-B07B-DC0B1233931E}" type="presParOf" srcId="{F75EB25C-9E85-4EBD-AF25-825830FF564D}" destId="{B8764B24-5DFA-4675-B7B3-A530A34C629E}" srcOrd="1" destOrd="0" presId="urn:microsoft.com/office/officeart/2005/8/layout/hierarchy2"/>
    <dgm:cxn modelId="{E21A4D11-6747-4785-83BE-D2FB0CEE80A8}" type="presParOf" srcId="{B8764B24-5DFA-4675-B7B3-A530A34C629E}" destId="{EF17B653-718D-4139-BCDA-56496555CC9C}" srcOrd="0" destOrd="0" presId="urn:microsoft.com/office/officeart/2005/8/layout/hierarchy2"/>
    <dgm:cxn modelId="{6017F5EF-DB55-4B3F-98D7-D8557696B874}" type="presParOf" srcId="{EF17B653-718D-4139-BCDA-56496555CC9C}" destId="{198B6B65-2F14-42ED-A93D-B900B575DE0C}" srcOrd="0" destOrd="0" presId="urn:microsoft.com/office/officeart/2005/8/layout/hierarchy2"/>
    <dgm:cxn modelId="{8428580B-6397-450C-BA80-F21D99F58BD4}" type="presParOf" srcId="{B8764B24-5DFA-4675-B7B3-A530A34C629E}" destId="{F6AC0A4C-3BBD-443E-95D4-6CD5EF49FE31}" srcOrd="1" destOrd="0" presId="urn:microsoft.com/office/officeart/2005/8/layout/hierarchy2"/>
    <dgm:cxn modelId="{1307637B-1926-4E8F-8426-6D0178A5807F}" type="presParOf" srcId="{F6AC0A4C-3BBD-443E-95D4-6CD5EF49FE31}" destId="{93DF69E1-D22B-4887-8103-C4E54BF72B9B}" srcOrd="0" destOrd="0" presId="urn:microsoft.com/office/officeart/2005/8/layout/hierarchy2"/>
    <dgm:cxn modelId="{DF4FDC2E-1516-4C89-9312-62AAE5D9D541}" type="presParOf" srcId="{F6AC0A4C-3BBD-443E-95D4-6CD5EF49FE31}" destId="{2CC0B2C3-E4FC-46AF-ABB4-952E634B6D28}" srcOrd="1" destOrd="0" presId="urn:microsoft.com/office/officeart/2005/8/layout/hierarchy2"/>
    <dgm:cxn modelId="{01E6CE86-3A69-47BA-8619-81385014DDBC}" type="presParOf" srcId="{2CC0B2C3-E4FC-46AF-ABB4-952E634B6D28}" destId="{5E4E7A79-3E21-4424-8F88-3211CC18242A}" srcOrd="0" destOrd="0" presId="urn:microsoft.com/office/officeart/2005/8/layout/hierarchy2"/>
    <dgm:cxn modelId="{7C402EFD-CC07-44A6-8F63-04B7BB8C29C1}" type="presParOf" srcId="{5E4E7A79-3E21-4424-8F88-3211CC18242A}" destId="{B8AACF99-B321-44E2-93DC-DB46E7F79790}" srcOrd="0" destOrd="0" presId="urn:microsoft.com/office/officeart/2005/8/layout/hierarchy2"/>
    <dgm:cxn modelId="{F22C32BA-70DC-49DE-BD3D-A78CC3BC8061}" type="presParOf" srcId="{2CC0B2C3-E4FC-46AF-ABB4-952E634B6D28}" destId="{CCE48F5C-CD6A-4321-9D8A-A43EE4E51A8C}" srcOrd="1" destOrd="0" presId="urn:microsoft.com/office/officeart/2005/8/layout/hierarchy2"/>
    <dgm:cxn modelId="{1557BDD5-3C28-4E72-957E-50356E8872C6}" type="presParOf" srcId="{CCE48F5C-CD6A-4321-9D8A-A43EE4E51A8C}" destId="{0DD593E9-2D4E-424B-92F2-451FD346AD54}" srcOrd="0" destOrd="0" presId="urn:microsoft.com/office/officeart/2005/8/layout/hierarchy2"/>
    <dgm:cxn modelId="{04A139DA-48EB-45D9-851B-37F17651A057}" type="presParOf" srcId="{CCE48F5C-CD6A-4321-9D8A-A43EE4E51A8C}" destId="{4415F0A7-39D0-4930-9796-2114193EAC6B}" srcOrd="1" destOrd="0" presId="urn:microsoft.com/office/officeart/2005/8/layout/hierarchy2"/>
    <dgm:cxn modelId="{C70AA37A-D4EF-40D1-A1CE-C0F229766295}" type="presParOf" srcId="{B8764B24-5DFA-4675-B7B3-A530A34C629E}" destId="{8016435B-3858-4B0E-9413-45FADCB0D7D7}" srcOrd="2" destOrd="0" presId="urn:microsoft.com/office/officeart/2005/8/layout/hierarchy2"/>
    <dgm:cxn modelId="{9C7842B6-9EBF-49CD-BECA-A0C00F937BFF}" type="presParOf" srcId="{8016435B-3858-4B0E-9413-45FADCB0D7D7}" destId="{05B66945-72DD-42E3-AC3F-9312AB295532}" srcOrd="0" destOrd="0" presId="urn:microsoft.com/office/officeart/2005/8/layout/hierarchy2"/>
    <dgm:cxn modelId="{7BD351EF-16CC-490F-8E86-E499EFA16D04}" type="presParOf" srcId="{B8764B24-5DFA-4675-B7B3-A530A34C629E}" destId="{6A7FEEC2-8B16-43D1-B41D-E81EEFB64D6B}" srcOrd="3" destOrd="0" presId="urn:microsoft.com/office/officeart/2005/8/layout/hierarchy2"/>
    <dgm:cxn modelId="{31806DB8-838D-4032-B640-010A7B8059DA}" type="presParOf" srcId="{6A7FEEC2-8B16-43D1-B41D-E81EEFB64D6B}" destId="{FFB808B1-7526-4906-82F2-85CD828D030C}" srcOrd="0" destOrd="0" presId="urn:microsoft.com/office/officeart/2005/8/layout/hierarchy2"/>
    <dgm:cxn modelId="{872DE42B-0611-441E-9120-B64FAA969FBB}" type="presParOf" srcId="{6A7FEEC2-8B16-43D1-B41D-E81EEFB64D6B}" destId="{1CDDB567-8552-43DD-950E-3C639BA84379}" srcOrd="1" destOrd="0" presId="urn:microsoft.com/office/officeart/2005/8/layout/hierarchy2"/>
    <dgm:cxn modelId="{6B67F3FD-CE2E-4272-8447-EB3869CA73A7}" type="presParOf" srcId="{1CDDB567-8552-43DD-950E-3C639BA84379}" destId="{F29C3C13-C416-4A89-A4D5-76EC7128C3FE}" srcOrd="0" destOrd="0" presId="urn:microsoft.com/office/officeart/2005/8/layout/hierarchy2"/>
    <dgm:cxn modelId="{663C5C4D-AA00-4E3E-A820-90D4F38CD8E8}" type="presParOf" srcId="{F29C3C13-C416-4A89-A4D5-76EC7128C3FE}" destId="{E6955B35-FFC8-4DEF-A2AE-A8B64BCAD433}" srcOrd="0" destOrd="0" presId="urn:microsoft.com/office/officeart/2005/8/layout/hierarchy2"/>
    <dgm:cxn modelId="{3A0BFD86-057D-4B39-A148-CCD200BCAF18}" type="presParOf" srcId="{1CDDB567-8552-43DD-950E-3C639BA84379}" destId="{544BEFEE-8B77-4D58-9AB9-02E1F9140619}" srcOrd="1" destOrd="0" presId="urn:microsoft.com/office/officeart/2005/8/layout/hierarchy2"/>
    <dgm:cxn modelId="{997BB1B4-E9FB-44C3-8962-FA8D0F9A4208}" type="presParOf" srcId="{544BEFEE-8B77-4D58-9AB9-02E1F9140619}" destId="{2A474761-AF74-40FB-8F0F-A08966F95DAD}" srcOrd="0" destOrd="0" presId="urn:microsoft.com/office/officeart/2005/8/layout/hierarchy2"/>
    <dgm:cxn modelId="{C03D9843-7C82-4231-A504-FA9603B589A7}" type="presParOf" srcId="{544BEFEE-8B77-4D58-9AB9-02E1F9140619}" destId="{2B6760CD-73A0-47E2-A355-F5FA26C73B0A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3F774-33A2-4725-90F6-CE5C5B8C54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031AFE-2E2F-4F8B-946E-03B86099D510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cs-CZ" sz="3200" b="1" dirty="0" smtClean="0">
              <a:solidFill>
                <a:schemeClr val="tx1"/>
              </a:solidFill>
            </a:rPr>
            <a:t>Telefonní                                     </a:t>
          </a:r>
          <a:r>
            <a:rPr lang="cs-CZ" sz="3200" b="0" dirty="0" smtClean="0">
              <a:solidFill>
                <a:schemeClr val="tx1"/>
              </a:solidFill>
            </a:rPr>
            <a:t>    </a:t>
          </a:r>
          <a:r>
            <a:rPr lang="cs-CZ" sz="3200" b="0" dirty="0" smtClean="0">
              <a:solidFill>
                <a:schemeClr val="bg1"/>
              </a:solidFill>
            </a:rPr>
            <a:t>n</a:t>
          </a:r>
          <a:r>
            <a:rPr lang="cs-CZ" sz="3200" b="0" dirty="0" smtClean="0">
              <a:solidFill>
                <a:schemeClr val="tx1"/>
              </a:solidFill>
            </a:rPr>
            <a:t>            </a:t>
          </a:r>
          <a:r>
            <a:rPr lang="cs-CZ" sz="2800" b="0" dirty="0" smtClean="0">
              <a:solidFill>
                <a:schemeClr val="tx1"/>
              </a:solidFill>
            </a:rPr>
            <a:t>bankovnictví</a:t>
          </a:r>
          <a:endParaRPr lang="cs-CZ" sz="2800" b="0" dirty="0">
            <a:solidFill>
              <a:schemeClr val="tx1"/>
            </a:solidFill>
          </a:endParaRPr>
        </a:p>
      </dgm:t>
    </dgm:pt>
    <dgm:pt modelId="{E9063501-A5D8-4444-AC84-DE796489B90C}" type="parTrans" cxnId="{F4A71AF1-A92D-4D90-8F1E-0ED2E31DBD5B}">
      <dgm:prSet/>
      <dgm:spPr/>
      <dgm:t>
        <a:bodyPr/>
        <a:lstStyle/>
        <a:p>
          <a:endParaRPr lang="cs-CZ"/>
        </a:p>
      </dgm:t>
    </dgm:pt>
    <dgm:pt modelId="{F06FF329-4EDF-498B-9785-8699D3BDA28B}" type="sibTrans" cxnId="{F4A71AF1-A92D-4D90-8F1E-0ED2E31DBD5B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F9BB4BDB-F04F-4B75-A1CA-8DA2514955FE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cs-CZ" sz="2800" b="0" dirty="0" smtClean="0">
              <a:solidFill>
                <a:schemeClr val="tx1"/>
              </a:solidFill>
            </a:rPr>
            <a:t> pevná linka,</a:t>
          </a:r>
          <a:br>
            <a:rPr lang="cs-CZ" sz="2800" b="0" dirty="0" smtClean="0">
              <a:solidFill>
                <a:schemeClr val="tx1"/>
              </a:solidFill>
            </a:rPr>
          </a:br>
          <a:r>
            <a:rPr lang="cs-CZ" sz="2800" b="0" dirty="0" smtClean="0">
              <a:solidFill>
                <a:schemeClr val="tx1"/>
              </a:solidFill>
            </a:rPr>
            <a:t>mobilní telefon</a:t>
          </a:r>
          <a:endParaRPr lang="cs-CZ" sz="2800" b="0" dirty="0">
            <a:solidFill>
              <a:schemeClr val="tx1"/>
            </a:solidFill>
          </a:endParaRPr>
        </a:p>
      </dgm:t>
    </dgm:pt>
    <dgm:pt modelId="{068E09AB-6084-4036-8875-402944B78263}" type="parTrans" cxnId="{BBEA3959-5B49-456B-8227-E308DD98F59C}">
      <dgm:prSet/>
      <dgm:spPr/>
      <dgm:t>
        <a:bodyPr/>
        <a:lstStyle/>
        <a:p>
          <a:endParaRPr lang="cs-CZ"/>
        </a:p>
      </dgm:t>
    </dgm:pt>
    <dgm:pt modelId="{99269509-8D9E-42F9-8F85-4B021D08F510}" type="sibTrans" cxnId="{BBEA3959-5B49-456B-8227-E308DD98F59C}">
      <dgm:prSet/>
      <dgm:spPr>
        <a:solidFill>
          <a:srgbClr val="993300"/>
        </a:solidFill>
        <a:ln>
          <a:solidFill>
            <a:srgbClr val="993300"/>
          </a:solidFill>
        </a:ln>
      </dgm:spPr>
      <dgm:t>
        <a:bodyPr/>
        <a:lstStyle/>
        <a:p>
          <a:endParaRPr lang="cs-CZ"/>
        </a:p>
      </dgm:t>
    </dgm:pt>
    <dgm:pt modelId="{1061D878-4512-4E50-903F-AEAC6CEE3A41}" type="pres">
      <dgm:prSet presAssocID="{2E63F774-33A2-4725-90F6-CE5C5B8C54DE}" presName="Name0" presStyleCnt="0">
        <dgm:presLayoutVars>
          <dgm:dir/>
          <dgm:resizeHandles val="exact"/>
        </dgm:presLayoutVars>
      </dgm:prSet>
      <dgm:spPr/>
    </dgm:pt>
    <dgm:pt modelId="{F6EF67EB-A82F-4202-B88A-40B475C6D94E}" type="pres">
      <dgm:prSet presAssocID="{19031AFE-2E2F-4F8B-946E-03B86099D510}" presName="node" presStyleLbl="node1" presStyleIdx="0" presStyleCnt="2" custScaleY="45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53A96D-6047-4779-A3CF-045A7019915A}" type="pres">
      <dgm:prSet presAssocID="{F06FF329-4EDF-498B-9785-8699D3BDA28B}" presName="sibTrans" presStyleLbl="sibTrans2D1" presStyleIdx="0" presStyleCnt="1" custScaleX="78172" custScaleY="41765"/>
      <dgm:spPr/>
      <dgm:t>
        <a:bodyPr/>
        <a:lstStyle/>
        <a:p>
          <a:endParaRPr lang="cs-CZ"/>
        </a:p>
      </dgm:t>
    </dgm:pt>
    <dgm:pt modelId="{674D004A-EB2C-4265-A94B-71A5A4597903}" type="pres">
      <dgm:prSet presAssocID="{F06FF329-4EDF-498B-9785-8699D3BDA28B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D46A8360-6F80-4083-AB62-2007581868ED}" type="pres">
      <dgm:prSet presAssocID="{F9BB4BDB-F04F-4B75-A1CA-8DA2514955FE}" presName="node" presStyleLbl="node1" presStyleIdx="1" presStyleCnt="2" custScaleY="434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E9E677F-A806-45F6-B057-23734DD426F9}" type="presOf" srcId="{F9BB4BDB-F04F-4B75-A1CA-8DA2514955FE}" destId="{D46A8360-6F80-4083-AB62-2007581868ED}" srcOrd="0" destOrd="0" presId="urn:microsoft.com/office/officeart/2005/8/layout/process1"/>
    <dgm:cxn modelId="{16AC9A85-C351-4048-B425-7F26FE0D6F35}" type="presOf" srcId="{F06FF329-4EDF-498B-9785-8699D3BDA28B}" destId="{F053A96D-6047-4779-A3CF-045A7019915A}" srcOrd="0" destOrd="0" presId="urn:microsoft.com/office/officeart/2005/8/layout/process1"/>
    <dgm:cxn modelId="{80DD5ABA-6AD4-4252-A22B-569AC15393AE}" type="presOf" srcId="{F06FF329-4EDF-498B-9785-8699D3BDA28B}" destId="{674D004A-EB2C-4265-A94B-71A5A4597903}" srcOrd="1" destOrd="0" presId="urn:microsoft.com/office/officeart/2005/8/layout/process1"/>
    <dgm:cxn modelId="{D95D06D5-B7FE-42A8-BB52-B41C45A6FA7B}" type="presOf" srcId="{19031AFE-2E2F-4F8B-946E-03B86099D510}" destId="{F6EF67EB-A82F-4202-B88A-40B475C6D94E}" srcOrd="0" destOrd="0" presId="urn:microsoft.com/office/officeart/2005/8/layout/process1"/>
    <dgm:cxn modelId="{97640074-89AF-4799-8999-6240A04801DB}" type="presOf" srcId="{2E63F774-33A2-4725-90F6-CE5C5B8C54DE}" destId="{1061D878-4512-4E50-903F-AEAC6CEE3A41}" srcOrd="0" destOrd="0" presId="urn:microsoft.com/office/officeart/2005/8/layout/process1"/>
    <dgm:cxn modelId="{F4A71AF1-A92D-4D90-8F1E-0ED2E31DBD5B}" srcId="{2E63F774-33A2-4725-90F6-CE5C5B8C54DE}" destId="{19031AFE-2E2F-4F8B-946E-03B86099D510}" srcOrd="0" destOrd="0" parTransId="{E9063501-A5D8-4444-AC84-DE796489B90C}" sibTransId="{F06FF329-4EDF-498B-9785-8699D3BDA28B}"/>
    <dgm:cxn modelId="{BBEA3959-5B49-456B-8227-E308DD98F59C}" srcId="{2E63F774-33A2-4725-90F6-CE5C5B8C54DE}" destId="{F9BB4BDB-F04F-4B75-A1CA-8DA2514955FE}" srcOrd="1" destOrd="0" parTransId="{068E09AB-6084-4036-8875-402944B78263}" sibTransId="{99269509-8D9E-42F9-8F85-4B021D08F510}"/>
    <dgm:cxn modelId="{E9D735AB-765D-41FE-85C8-D90C427E0035}" type="presParOf" srcId="{1061D878-4512-4E50-903F-AEAC6CEE3A41}" destId="{F6EF67EB-A82F-4202-B88A-40B475C6D94E}" srcOrd="0" destOrd="0" presId="urn:microsoft.com/office/officeart/2005/8/layout/process1"/>
    <dgm:cxn modelId="{75ABA481-2FA5-4C4D-BB79-1711FBADF143}" type="presParOf" srcId="{1061D878-4512-4E50-903F-AEAC6CEE3A41}" destId="{F053A96D-6047-4779-A3CF-045A7019915A}" srcOrd="1" destOrd="0" presId="urn:microsoft.com/office/officeart/2005/8/layout/process1"/>
    <dgm:cxn modelId="{FF196B8B-49DF-4CC9-BA23-25914E5ED7FF}" type="presParOf" srcId="{F053A96D-6047-4779-A3CF-045A7019915A}" destId="{674D004A-EB2C-4265-A94B-71A5A4597903}" srcOrd="0" destOrd="0" presId="urn:microsoft.com/office/officeart/2005/8/layout/process1"/>
    <dgm:cxn modelId="{D5D4950C-DCB7-427D-8A19-376269BF48B2}" type="presParOf" srcId="{1061D878-4512-4E50-903F-AEAC6CEE3A41}" destId="{D46A8360-6F80-4083-AB62-2007581868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3F774-33A2-4725-90F6-CE5C5B8C54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031AFE-2E2F-4F8B-946E-03B86099D510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cs-CZ" sz="3200" b="1" dirty="0" smtClean="0">
              <a:solidFill>
                <a:schemeClr val="tx1"/>
              </a:solidFill>
            </a:rPr>
            <a:t>GSM                                     </a:t>
          </a:r>
          <a:r>
            <a:rPr lang="cs-CZ" sz="3200" b="0" dirty="0" smtClean="0">
              <a:solidFill>
                <a:schemeClr val="tx1"/>
              </a:solidFill>
            </a:rPr>
            <a:t>    </a:t>
          </a:r>
          <a:r>
            <a:rPr lang="cs-CZ" sz="3200" b="0" dirty="0" smtClean="0">
              <a:solidFill>
                <a:schemeClr val="bg1"/>
              </a:solidFill>
            </a:rPr>
            <a:t>n</a:t>
          </a:r>
          <a:r>
            <a:rPr lang="cs-CZ" sz="3200" b="0" dirty="0" smtClean="0">
              <a:solidFill>
                <a:schemeClr val="tx1"/>
              </a:solidFill>
            </a:rPr>
            <a:t>            </a:t>
          </a:r>
          <a:r>
            <a:rPr lang="cs-CZ" sz="2800" b="0" dirty="0" smtClean="0">
              <a:solidFill>
                <a:schemeClr val="tx1"/>
              </a:solidFill>
            </a:rPr>
            <a:t>bankovnictví</a:t>
          </a:r>
          <a:endParaRPr lang="cs-CZ" sz="2800" b="0" dirty="0">
            <a:solidFill>
              <a:schemeClr val="tx1"/>
            </a:solidFill>
          </a:endParaRPr>
        </a:p>
      </dgm:t>
    </dgm:pt>
    <dgm:pt modelId="{E9063501-A5D8-4444-AC84-DE796489B90C}" type="parTrans" cxnId="{F4A71AF1-A92D-4D90-8F1E-0ED2E31DBD5B}">
      <dgm:prSet/>
      <dgm:spPr/>
      <dgm:t>
        <a:bodyPr/>
        <a:lstStyle/>
        <a:p>
          <a:endParaRPr lang="cs-CZ"/>
        </a:p>
      </dgm:t>
    </dgm:pt>
    <dgm:pt modelId="{F06FF329-4EDF-498B-9785-8699D3BDA28B}" type="sibTrans" cxnId="{F4A71AF1-A92D-4D90-8F1E-0ED2E31DBD5B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F9BB4BDB-F04F-4B75-A1CA-8DA2514955FE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cs-CZ" sz="2800" b="0" dirty="0" smtClean="0">
              <a:solidFill>
                <a:schemeClr val="tx1"/>
              </a:solidFill>
            </a:rPr>
            <a:t> SMS zprávy</a:t>
          </a:r>
          <a:endParaRPr lang="cs-CZ" sz="2800" b="0" dirty="0">
            <a:solidFill>
              <a:schemeClr val="tx1"/>
            </a:solidFill>
          </a:endParaRPr>
        </a:p>
      </dgm:t>
    </dgm:pt>
    <dgm:pt modelId="{068E09AB-6084-4036-8875-402944B78263}" type="parTrans" cxnId="{BBEA3959-5B49-456B-8227-E308DD98F59C}">
      <dgm:prSet/>
      <dgm:spPr/>
      <dgm:t>
        <a:bodyPr/>
        <a:lstStyle/>
        <a:p>
          <a:endParaRPr lang="cs-CZ"/>
        </a:p>
      </dgm:t>
    </dgm:pt>
    <dgm:pt modelId="{99269509-8D9E-42F9-8F85-4B021D08F510}" type="sibTrans" cxnId="{BBEA3959-5B49-456B-8227-E308DD98F59C}">
      <dgm:prSet/>
      <dgm:spPr>
        <a:solidFill>
          <a:srgbClr val="993300"/>
        </a:solidFill>
        <a:ln>
          <a:solidFill>
            <a:srgbClr val="993300"/>
          </a:solidFill>
        </a:ln>
      </dgm:spPr>
      <dgm:t>
        <a:bodyPr/>
        <a:lstStyle/>
        <a:p>
          <a:endParaRPr lang="cs-CZ"/>
        </a:p>
      </dgm:t>
    </dgm:pt>
    <dgm:pt modelId="{1061D878-4512-4E50-903F-AEAC6CEE3A41}" type="pres">
      <dgm:prSet presAssocID="{2E63F774-33A2-4725-90F6-CE5C5B8C54DE}" presName="Name0" presStyleCnt="0">
        <dgm:presLayoutVars>
          <dgm:dir/>
          <dgm:resizeHandles val="exact"/>
        </dgm:presLayoutVars>
      </dgm:prSet>
      <dgm:spPr/>
    </dgm:pt>
    <dgm:pt modelId="{F6EF67EB-A82F-4202-B88A-40B475C6D94E}" type="pres">
      <dgm:prSet presAssocID="{19031AFE-2E2F-4F8B-946E-03B86099D510}" presName="node" presStyleLbl="node1" presStyleIdx="0" presStyleCnt="2" custScaleY="45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53A96D-6047-4779-A3CF-045A7019915A}" type="pres">
      <dgm:prSet presAssocID="{F06FF329-4EDF-498B-9785-8699D3BDA28B}" presName="sibTrans" presStyleLbl="sibTrans2D1" presStyleIdx="0" presStyleCnt="1" custScaleX="78172" custScaleY="41765"/>
      <dgm:spPr/>
      <dgm:t>
        <a:bodyPr/>
        <a:lstStyle/>
        <a:p>
          <a:endParaRPr lang="cs-CZ"/>
        </a:p>
      </dgm:t>
    </dgm:pt>
    <dgm:pt modelId="{674D004A-EB2C-4265-A94B-71A5A4597903}" type="pres">
      <dgm:prSet presAssocID="{F06FF329-4EDF-498B-9785-8699D3BDA28B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D46A8360-6F80-4083-AB62-2007581868ED}" type="pres">
      <dgm:prSet presAssocID="{F9BB4BDB-F04F-4B75-A1CA-8DA2514955FE}" presName="node" presStyleLbl="node1" presStyleIdx="1" presStyleCnt="2" custScaleY="434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1FD281-29D2-4ECD-AE1B-9E47D406F953}" type="presOf" srcId="{F06FF329-4EDF-498B-9785-8699D3BDA28B}" destId="{674D004A-EB2C-4265-A94B-71A5A4597903}" srcOrd="1" destOrd="0" presId="urn:microsoft.com/office/officeart/2005/8/layout/process1"/>
    <dgm:cxn modelId="{756D9739-9BD6-4B8D-9565-DE148757A1A9}" type="presOf" srcId="{F9BB4BDB-F04F-4B75-A1CA-8DA2514955FE}" destId="{D46A8360-6F80-4083-AB62-2007581868ED}" srcOrd="0" destOrd="0" presId="urn:microsoft.com/office/officeart/2005/8/layout/process1"/>
    <dgm:cxn modelId="{C4C5CD69-2347-4B55-A3AA-5711C6F897CE}" type="presOf" srcId="{2E63F774-33A2-4725-90F6-CE5C5B8C54DE}" destId="{1061D878-4512-4E50-903F-AEAC6CEE3A41}" srcOrd="0" destOrd="0" presId="urn:microsoft.com/office/officeart/2005/8/layout/process1"/>
    <dgm:cxn modelId="{FD57DD32-4E44-41FD-B508-8396AB07F5A9}" type="presOf" srcId="{F06FF329-4EDF-498B-9785-8699D3BDA28B}" destId="{F053A96D-6047-4779-A3CF-045A7019915A}" srcOrd="0" destOrd="0" presId="urn:microsoft.com/office/officeart/2005/8/layout/process1"/>
    <dgm:cxn modelId="{BB1B6CB3-E960-4A09-BDCA-00EF3A524D37}" type="presOf" srcId="{19031AFE-2E2F-4F8B-946E-03B86099D510}" destId="{F6EF67EB-A82F-4202-B88A-40B475C6D94E}" srcOrd="0" destOrd="0" presId="urn:microsoft.com/office/officeart/2005/8/layout/process1"/>
    <dgm:cxn modelId="{F4A71AF1-A92D-4D90-8F1E-0ED2E31DBD5B}" srcId="{2E63F774-33A2-4725-90F6-CE5C5B8C54DE}" destId="{19031AFE-2E2F-4F8B-946E-03B86099D510}" srcOrd="0" destOrd="0" parTransId="{E9063501-A5D8-4444-AC84-DE796489B90C}" sibTransId="{F06FF329-4EDF-498B-9785-8699D3BDA28B}"/>
    <dgm:cxn modelId="{BBEA3959-5B49-456B-8227-E308DD98F59C}" srcId="{2E63F774-33A2-4725-90F6-CE5C5B8C54DE}" destId="{F9BB4BDB-F04F-4B75-A1CA-8DA2514955FE}" srcOrd="1" destOrd="0" parTransId="{068E09AB-6084-4036-8875-402944B78263}" sibTransId="{99269509-8D9E-42F9-8F85-4B021D08F510}"/>
    <dgm:cxn modelId="{C1F813A1-D07B-4A36-BCC6-3911A72E5422}" type="presParOf" srcId="{1061D878-4512-4E50-903F-AEAC6CEE3A41}" destId="{F6EF67EB-A82F-4202-B88A-40B475C6D94E}" srcOrd="0" destOrd="0" presId="urn:microsoft.com/office/officeart/2005/8/layout/process1"/>
    <dgm:cxn modelId="{270FF7D5-E507-46DF-8A38-64F6A7C162B6}" type="presParOf" srcId="{1061D878-4512-4E50-903F-AEAC6CEE3A41}" destId="{F053A96D-6047-4779-A3CF-045A7019915A}" srcOrd="1" destOrd="0" presId="urn:microsoft.com/office/officeart/2005/8/layout/process1"/>
    <dgm:cxn modelId="{C837C338-2377-427B-9DFF-BD9429D38DE1}" type="presParOf" srcId="{F053A96D-6047-4779-A3CF-045A7019915A}" destId="{674D004A-EB2C-4265-A94B-71A5A4597903}" srcOrd="0" destOrd="0" presId="urn:microsoft.com/office/officeart/2005/8/layout/process1"/>
    <dgm:cxn modelId="{1C487D5C-174D-4AC0-A7ED-2432515F36C0}" type="presParOf" srcId="{1061D878-4512-4E50-903F-AEAC6CEE3A41}" destId="{D46A8360-6F80-4083-AB62-2007581868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3F774-33A2-4725-90F6-CE5C5B8C54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031AFE-2E2F-4F8B-946E-03B86099D510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cs-CZ" sz="3200" b="1" dirty="0" smtClean="0">
              <a:solidFill>
                <a:schemeClr val="tx1"/>
              </a:solidFill>
            </a:rPr>
            <a:t>Internetové                                     </a:t>
          </a:r>
          <a:r>
            <a:rPr lang="cs-CZ" sz="3200" b="0" dirty="0" smtClean="0">
              <a:solidFill>
                <a:schemeClr val="tx1"/>
              </a:solidFill>
            </a:rPr>
            <a:t>    </a:t>
          </a:r>
          <a:r>
            <a:rPr lang="cs-CZ" sz="3200" b="0" dirty="0" smtClean="0">
              <a:solidFill>
                <a:schemeClr val="bg1"/>
              </a:solidFill>
            </a:rPr>
            <a:t>n</a:t>
          </a:r>
          <a:r>
            <a:rPr lang="cs-CZ" sz="3200" b="0" dirty="0" smtClean="0">
              <a:solidFill>
                <a:schemeClr val="tx1"/>
              </a:solidFill>
            </a:rPr>
            <a:t>            </a:t>
          </a:r>
          <a:r>
            <a:rPr lang="cs-CZ" sz="2800" b="0" dirty="0" smtClean="0">
              <a:solidFill>
                <a:schemeClr val="tx1"/>
              </a:solidFill>
            </a:rPr>
            <a:t>bankovnictví</a:t>
          </a:r>
          <a:endParaRPr lang="cs-CZ" sz="2800" b="0" dirty="0">
            <a:solidFill>
              <a:schemeClr val="tx1"/>
            </a:solidFill>
          </a:endParaRPr>
        </a:p>
      </dgm:t>
    </dgm:pt>
    <dgm:pt modelId="{E9063501-A5D8-4444-AC84-DE796489B90C}" type="parTrans" cxnId="{F4A71AF1-A92D-4D90-8F1E-0ED2E31DBD5B}">
      <dgm:prSet/>
      <dgm:spPr/>
      <dgm:t>
        <a:bodyPr/>
        <a:lstStyle/>
        <a:p>
          <a:endParaRPr lang="cs-CZ"/>
        </a:p>
      </dgm:t>
    </dgm:pt>
    <dgm:pt modelId="{F06FF329-4EDF-498B-9785-8699D3BDA28B}" type="sibTrans" cxnId="{F4A71AF1-A92D-4D90-8F1E-0ED2E31DBD5B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F9BB4BDB-F04F-4B75-A1CA-8DA2514955FE}">
      <dgm:prSet phldrT="[Text]" custT="1"/>
      <dgm:spPr>
        <a:solidFill>
          <a:schemeClr val="bg1"/>
        </a:solidFill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cs-CZ" sz="2800" b="0" dirty="0" smtClean="0">
              <a:solidFill>
                <a:schemeClr val="tx1"/>
              </a:solidFill>
            </a:rPr>
            <a:t> počítač</a:t>
          </a:r>
          <a:endParaRPr lang="cs-CZ" sz="2800" b="0" dirty="0">
            <a:solidFill>
              <a:schemeClr val="tx1"/>
            </a:solidFill>
          </a:endParaRPr>
        </a:p>
      </dgm:t>
    </dgm:pt>
    <dgm:pt modelId="{068E09AB-6084-4036-8875-402944B78263}" type="parTrans" cxnId="{BBEA3959-5B49-456B-8227-E308DD98F59C}">
      <dgm:prSet/>
      <dgm:spPr/>
      <dgm:t>
        <a:bodyPr/>
        <a:lstStyle/>
        <a:p>
          <a:endParaRPr lang="cs-CZ"/>
        </a:p>
      </dgm:t>
    </dgm:pt>
    <dgm:pt modelId="{99269509-8D9E-42F9-8F85-4B021D08F510}" type="sibTrans" cxnId="{BBEA3959-5B49-456B-8227-E308DD98F59C}">
      <dgm:prSet/>
      <dgm:spPr>
        <a:solidFill>
          <a:srgbClr val="993300"/>
        </a:solidFill>
        <a:ln>
          <a:solidFill>
            <a:srgbClr val="993300"/>
          </a:solidFill>
        </a:ln>
      </dgm:spPr>
      <dgm:t>
        <a:bodyPr/>
        <a:lstStyle/>
        <a:p>
          <a:endParaRPr lang="cs-CZ"/>
        </a:p>
      </dgm:t>
    </dgm:pt>
    <dgm:pt modelId="{1061D878-4512-4E50-903F-AEAC6CEE3A41}" type="pres">
      <dgm:prSet presAssocID="{2E63F774-33A2-4725-90F6-CE5C5B8C54DE}" presName="Name0" presStyleCnt="0">
        <dgm:presLayoutVars>
          <dgm:dir/>
          <dgm:resizeHandles val="exact"/>
        </dgm:presLayoutVars>
      </dgm:prSet>
      <dgm:spPr/>
    </dgm:pt>
    <dgm:pt modelId="{F6EF67EB-A82F-4202-B88A-40B475C6D94E}" type="pres">
      <dgm:prSet presAssocID="{19031AFE-2E2F-4F8B-946E-03B86099D510}" presName="node" presStyleLbl="node1" presStyleIdx="0" presStyleCnt="2" custScaleY="45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53A96D-6047-4779-A3CF-045A7019915A}" type="pres">
      <dgm:prSet presAssocID="{F06FF329-4EDF-498B-9785-8699D3BDA28B}" presName="sibTrans" presStyleLbl="sibTrans2D1" presStyleIdx="0" presStyleCnt="1" custScaleX="78172" custScaleY="41765"/>
      <dgm:spPr/>
      <dgm:t>
        <a:bodyPr/>
        <a:lstStyle/>
        <a:p>
          <a:endParaRPr lang="cs-CZ"/>
        </a:p>
      </dgm:t>
    </dgm:pt>
    <dgm:pt modelId="{674D004A-EB2C-4265-A94B-71A5A4597903}" type="pres">
      <dgm:prSet presAssocID="{F06FF329-4EDF-498B-9785-8699D3BDA28B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D46A8360-6F80-4083-AB62-2007581868ED}" type="pres">
      <dgm:prSet presAssocID="{F9BB4BDB-F04F-4B75-A1CA-8DA2514955FE}" presName="node" presStyleLbl="node1" presStyleIdx="1" presStyleCnt="2" custScaleY="434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A71AF1-A92D-4D90-8F1E-0ED2E31DBD5B}" srcId="{2E63F774-33A2-4725-90F6-CE5C5B8C54DE}" destId="{19031AFE-2E2F-4F8B-946E-03B86099D510}" srcOrd="0" destOrd="0" parTransId="{E9063501-A5D8-4444-AC84-DE796489B90C}" sibTransId="{F06FF329-4EDF-498B-9785-8699D3BDA28B}"/>
    <dgm:cxn modelId="{8629D34F-CF42-4D31-81BC-C85EA3754623}" type="presOf" srcId="{F9BB4BDB-F04F-4B75-A1CA-8DA2514955FE}" destId="{D46A8360-6F80-4083-AB62-2007581868ED}" srcOrd="0" destOrd="0" presId="urn:microsoft.com/office/officeart/2005/8/layout/process1"/>
    <dgm:cxn modelId="{8610257E-225E-4FC2-B0A3-25089DA08F86}" type="presOf" srcId="{19031AFE-2E2F-4F8B-946E-03B86099D510}" destId="{F6EF67EB-A82F-4202-B88A-40B475C6D94E}" srcOrd="0" destOrd="0" presId="urn:microsoft.com/office/officeart/2005/8/layout/process1"/>
    <dgm:cxn modelId="{4F690BEB-4FA7-4D97-8F45-1D2B2C4FB068}" type="presOf" srcId="{F06FF329-4EDF-498B-9785-8699D3BDA28B}" destId="{674D004A-EB2C-4265-A94B-71A5A4597903}" srcOrd="1" destOrd="0" presId="urn:microsoft.com/office/officeart/2005/8/layout/process1"/>
    <dgm:cxn modelId="{DEB91615-4A49-4863-BADF-40C6EA3BE884}" type="presOf" srcId="{F06FF329-4EDF-498B-9785-8699D3BDA28B}" destId="{F053A96D-6047-4779-A3CF-045A7019915A}" srcOrd="0" destOrd="0" presId="urn:microsoft.com/office/officeart/2005/8/layout/process1"/>
    <dgm:cxn modelId="{BB038262-F367-42CD-8918-EBA4ECC8C827}" type="presOf" srcId="{2E63F774-33A2-4725-90F6-CE5C5B8C54DE}" destId="{1061D878-4512-4E50-903F-AEAC6CEE3A41}" srcOrd="0" destOrd="0" presId="urn:microsoft.com/office/officeart/2005/8/layout/process1"/>
    <dgm:cxn modelId="{BBEA3959-5B49-456B-8227-E308DD98F59C}" srcId="{2E63F774-33A2-4725-90F6-CE5C5B8C54DE}" destId="{F9BB4BDB-F04F-4B75-A1CA-8DA2514955FE}" srcOrd="1" destOrd="0" parTransId="{068E09AB-6084-4036-8875-402944B78263}" sibTransId="{99269509-8D9E-42F9-8F85-4B021D08F510}"/>
    <dgm:cxn modelId="{10C4DAC8-B1C4-43AD-B3CE-98F120474C81}" type="presParOf" srcId="{1061D878-4512-4E50-903F-AEAC6CEE3A41}" destId="{F6EF67EB-A82F-4202-B88A-40B475C6D94E}" srcOrd="0" destOrd="0" presId="urn:microsoft.com/office/officeart/2005/8/layout/process1"/>
    <dgm:cxn modelId="{BA8A1319-4104-419C-BF59-1703B5401238}" type="presParOf" srcId="{1061D878-4512-4E50-903F-AEAC6CEE3A41}" destId="{F053A96D-6047-4779-A3CF-045A7019915A}" srcOrd="1" destOrd="0" presId="urn:microsoft.com/office/officeart/2005/8/layout/process1"/>
    <dgm:cxn modelId="{4F356C5B-1684-4540-B3EA-C12B4F09A9EE}" type="presParOf" srcId="{F053A96D-6047-4779-A3CF-045A7019915A}" destId="{674D004A-EB2C-4265-A94B-71A5A4597903}" srcOrd="0" destOrd="0" presId="urn:microsoft.com/office/officeart/2005/8/layout/process1"/>
    <dgm:cxn modelId="{BEA4A829-89F1-44E3-A21F-D893ABE112B7}" type="presParOf" srcId="{1061D878-4512-4E50-903F-AEAC6CEE3A41}" destId="{D46A8360-6F80-4083-AB62-2007581868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F2E83-F591-4B4F-ABF1-6501750EF1B4}">
      <dsp:nvSpPr>
        <dsp:cNvPr id="0" name=""/>
        <dsp:cNvSpPr/>
      </dsp:nvSpPr>
      <dsp:spPr>
        <a:xfrm>
          <a:off x="244625" y="0"/>
          <a:ext cx="3600015" cy="1295996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</a:rPr>
            <a:t>bezhotovostní</a:t>
          </a:r>
        </a:p>
      </dsp:txBody>
      <dsp:txXfrm>
        <a:off x="282583" y="37958"/>
        <a:ext cx="3524099" cy="1220080"/>
      </dsp:txXfrm>
    </dsp:sp>
    <dsp:sp modelId="{234A666A-856F-4176-9C73-76B5168EE65F}">
      <dsp:nvSpPr>
        <dsp:cNvPr id="0" name=""/>
        <dsp:cNvSpPr/>
      </dsp:nvSpPr>
      <dsp:spPr>
        <a:xfrm rot="5413365">
          <a:off x="1877012" y="1533722"/>
          <a:ext cx="384978" cy="25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 rot="-5400000">
        <a:off x="1992672" y="1469531"/>
        <a:ext cx="153957" cy="308000"/>
      </dsp:txXfrm>
    </dsp:sp>
    <dsp:sp modelId="{59614EF1-816C-4112-92C2-3742583F2FF7}">
      <dsp:nvSpPr>
        <dsp:cNvPr id="0" name=""/>
        <dsp:cNvSpPr/>
      </dsp:nvSpPr>
      <dsp:spPr>
        <a:xfrm>
          <a:off x="288224" y="2028043"/>
          <a:ext cx="3600015" cy="795442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dirty="0" smtClean="0">
              <a:solidFill>
                <a:schemeClr val="tx1"/>
              </a:solidFill>
            </a:rPr>
            <a:t>převody peněz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311522" y="2051341"/>
        <a:ext cx="3553419" cy="748846"/>
      </dsp:txXfrm>
    </dsp:sp>
    <dsp:sp modelId="{D2BA682A-A7BF-4D77-B9CA-F7863F979AE2}">
      <dsp:nvSpPr>
        <dsp:cNvPr id="0" name=""/>
        <dsp:cNvSpPr/>
      </dsp:nvSpPr>
      <dsp:spPr>
        <a:xfrm rot="5400000">
          <a:off x="1895785" y="3059970"/>
          <a:ext cx="384892" cy="25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 rot="-5400000">
        <a:off x="2011252" y="2995822"/>
        <a:ext cx="153957" cy="307914"/>
      </dsp:txXfrm>
    </dsp:sp>
    <dsp:sp modelId="{540CBF07-9739-4F72-BD60-CCB30B245875}">
      <dsp:nvSpPr>
        <dsp:cNvPr id="0" name=""/>
        <dsp:cNvSpPr/>
      </dsp:nvSpPr>
      <dsp:spPr>
        <a:xfrm>
          <a:off x="565429" y="3553049"/>
          <a:ext cx="3045605" cy="908962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solidFill>
                <a:schemeClr val="tx1"/>
              </a:solidFill>
            </a:rPr>
            <a:t>příkazy k platbě, platební karty </a:t>
          </a:r>
          <a:endParaRPr lang="cs-CZ" sz="2600" kern="1200" dirty="0">
            <a:solidFill>
              <a:schemeClr val="tx1"/>
            </a:solidFill>
          </a:endParaRPr>
        </a:p>
      </dsp:txBody>
      <dsp:txXfrm>
        <a:off x="592052" y="3579672"/>
        <a:ext cx="2992359" cy="855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F2E83-F591-4B4F-ABF1-6501750EF1B4}">
      <dsp:nvSpPr>
        <dsp:cNvPr id="0" name=""/>
        <dsp:cNvSpPr/>
      </dsp:nvSpPr>
      <dsp:spPr>
        <a:xfrm>
          <a:off x="244625" y="0"/>
          <a:ext cx="3600015" cy="1295996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</a:rPr>
            <a:t>hotovostní</a:t>
          </a:r>
          <a:endParaRPr lang="cs-CZ" sz="3200" b="1" kern="1200" dirty="0">
            <a:solidFill>
              <a:schemeClr val="tx1"/>
            </a:solidFill>
          </a:endParaRPr>
        </a:p>
      </dsp:txBody>
      <dsp:txXfrm>
        <a:off x="282583" y="37958"/>
        <a:ext cx="3524099" cy="1220080"/>
      </dsp:txXfrm>
    </dsp:sp>
    <dsp:sp modelId="{234A666A-856F-4176-9C73-76B5168EE65F}">
      <dsp:nvSpPr>
        <dsp:cNvPr id="0" name=""/>
        <dsp:cNvSpPr/>
      </dsp:nvSpPr>
      <dsp:spPr>
        <a:xfrm rot="5413365">
          <a:off x="1877045" y="1533722"/>
          <a:ext cx="384912" cy="25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 rot="-5400000">
        <a:off x="1992672" y="1469564"/>
        <a:ext cx="153957" cy="307934"/>
      </dsp:txXfrm>
    </dsp:sp>
    <dsp:sp modelId="{59614EF1-816C-4112-92C2-3742583F2FF7}">
      <dsp:nvSpPr>
        <dsp:cNvPr id="0" name=""/>
        <dsp:cNvSpPr/>
      </dsp:nvSpPr>
      <dsp:spPr>
        <a:xfrm>
          <a:off x="288224" y="2028043"/>
          <a:ext cx="3600015" cy="795442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dirty="0" smtClean="0">
              <a:solidFill>
                <a:schemeClr val="tx1"/>
              </a:solidFill>
            </a:rPr>
            <a:t>bankovkami a mincemi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311522" y="2051341"/>
        <a:ext cx="3553419" cy="748846"/>
      </dsp:txXfrm>
    </dsp:sp>
    <dsp:sp modelId="{D2BA682A-A7BF-4D77-B9CA-F7863F979AE2}">
      <dsp:nvSpPr>
        <dsp:cNvPr id="0" name=""/>
        <dsp:cNvSpPr/>
      </dsp:nvSpPr>
      <dsp:spPr>
        <a:xfrm rot="5400000">
          <a:off x="1895785" y="3059970"/>
          <a:ext cx="384892" cy="256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 rot="-5400000">
        <a:off x="2011252" y="2995822"/>
        <a:ext cx="153957" cy="307914"/>
      </dsp:txXfrm>
    </dsp:sp>
    <dsp:sp modelId="{540CBF07-9739-4F72-BD60-CCB30B245875}">
      <dsp:nvSpPr>
        <dsp:cNvPr id="0" name=""/>
        <dsp:cNvSpPr/>
      </dsp:nvSpPr>
      <dsp:spPr>
        <a:xfrm>
          <a:off x="564699" y="3553049"/>
          <a:ext cx="3047064" cy="908962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solidFill>
                <a:schemeClr val="tx1"/>
              </a:solidFill>
            </a:rPr>
            <a:t>doklady bank, šeky, poštovní poukázky</a:t>
          </a:r>
          <a:endParaRPr lang="cs-CZ" sz="2600" kern="1200" dirty="0">
            <a:solidFill>
              <a:schemeClr val="tx1"/>
            </a:solidFill>
          </a:endParaRPr>
        </a:p>
      </dsp:txBody>
      <dsp:txXfrm>
        <a:off x="591322" y="3579672"/>
        <a:ext cx="2993818" cy="855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DA41B-56B6-4640-B1DA-BE849F594927}">
      <dsp:nvSpPr>
        <dsp:cNvPr id="0" name=""/>
        <dsp:cNvSpPr/>
      </dsp:nvSpPr>
      <dsp:spPr>
        <a:xfrm>
          <a:off x="0" y="2497607"/>
          <a:ext cx="2197959" cy="132736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</a:rPr>
            <a:t>Platební karty</a:t>
          </a:r>
          <a:endParaRPr lang="cs-CZ" sz="3200" b="1" kern="1200" dirty="0">
            <a:solidFill>
              <a:schemeClr val="tx1"/>
            </a:solidFill>
          </a:endParaRPr>
        </a:p>
      </dsp:txBody>
      <dsp:txXfrm>
        <a:off x="38877" y="2536484"/>
        <a:ext cx="2120205" cy="1249612"/>
      </dsp:txXfrm>
    </dsp:sp>
    <dsp:sp modelId="{EF17B653-718D-4139-BCDA-56496555CC9C}">
      <dsp:nvSpPr>
        <dsp:cNvPr id="0" name=""/>
        <dsp:cNvSpPr/>
      </dsp:nvSpPr>
      <dsp:spPr>
        <a:xfrm rot="3113074">
          <a:off x="1907599" y="3739288"/>
          <a:ext cx="1517218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1517218" y="1885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628278" y="3720210"/>
        <a:ext cx="75860" cy="75860"/>
      </dsp:txXfrm>
    </dsp:sp>
    <dsp:sp modelId="{93DF69E1-D22B-4887-8103-C4E54BF72B9B}">
      <dsp:nvSpPr>
        <dsp:cNvPr id="0" name=""/>
        <dsp:cNvSpPr/>
      </dsp:nvSpPr>
      <dsp:spPr>
        <a:xfrm>
          <a:off x="3134459" y="3782988"/>
          <a:ext cx="1867471" cy="114400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1" kern="1200" dirty="0" smtClean="0">
              <a:solidFill>
                <a:schemeClr val="tx1"/>
              </a:solidFill>
            </a:rPr>
            <a:t>kreditní</a:t>
          </a:r>
          <a:endParaRPr lang="cs-CZ" sz="3200" b="1" kern="1200" dirty="0">
            <a:solidFill>
              <a:schemeClr val="tx1"/>
            </a:solidFill>
          </a:endParaRPr>
        </a:p>
      </dsp:txBody>
      <dsp:txXfrm>
        <a:off x="3167966" y="3816495"/>
        <a:ext cx="1800457" cy="1076989"/>
      </dsp:txXfrm>
    </dsp:sp>
    <dsp:sp modelId="{5E4E7A79-3E21-4424-8F88-3211CC18242A}">
      <dsp:nvSpPr>
        <dsp:cNvPr id="0" name=""/>
        <dsp:cNvSpPr/>
      </dsp:nvSpPr>
      <dsp:spPr>
        <a:xfrm rot="2980598">
          <a:off x="4755780" y="4867921"/>
          <a:ext cx="1395014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1395014" y="1885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18412" y="4851898"/>
        <a:ext cx="69750" cy="69750"/>
      </dsp:txXfrm>
    </dsp:sp>
    <dsp:sp modelId="{0DD593E9-2D4E-424B-92F2-451FD346AD54}">
      <dsp:nvSpPr>
        <dsp:cNvPr id="0" name=""/>
        <dsp:cNvSpPr/>
      </dsp:nvSpPr>
      <dsp:spPr>
        <a:xfrm>
          <a:off x="5904645" y="4968559"/>
          <a:ext cx="2339987" cy="89999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čerpání úvěru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5931005" y="4994919"/>
        <a:ext cx="2287267" cy="847274"/>
      </dsp:txXfrm>
    </dsp:sp>
    <dsp:sp modelId="{8016435B-3858-4B0E-9413-45FADCB0D7D7}">
      <dsp:nvSpPr>
        <dsp:cNvPr id="0" name=""/>
        <dsp:cNvSpPr/>
      </dsp:nvSpPr>
      <dsp:spPr>
        <a:xfrm rot="18299858">
          <a:off x="1877565" y="2526997"/>
          <a:ext cx="1502583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1502583" y="1885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591292" y="2508285"/>
        <a:ext cx="75129" cy="75129"/>
      </dsp:txXfrm>
    </dsp:sp>
    <dsp:sp modelId="{FFB808B1-7526-4906-82F2-85CD828D030C}">
      <dsp:nvSpPr>
        <dsp:cNvPr id="0" name=""/>
        <dsp:cNvSpPr/>
      </dsp:nvSpPr>
      <dsp:spPr>
        <a:xfrm>
          <a:off x="3059755" y="1358408"/>
          <a:ext cx="1906655" cy="114400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</a:rPr>
            <a:t>debetní</a:t>
          </a:r>
          <a:endParaRPr lang="cs-CZ" sz="3200" b="1" kern="1200" dirty="0">
            <a:solidFill>
              <a:schemeClr val="tx1"/>
            </a:solidFill>
          </a:endParaRPr>
        </a:p>
      </dsp:txBody>
      <dsp:txXfrm>
        <a:off x="3093262" y="1391915"/>
        <a:ext cx="1839641" cy="1076989"/>
      </dsp:txXfrm>
    </dsp:sp>
    <dsp:sp modelId="{F29C3C13-C416-4A89-A4D5-76EC7128C3FE}">
      <dsp:nvSpPr>
        <dsp:cNvPr id="0" name=""/>
        <dsp:cNvSpPr/>
      </dsp:nvSpPr>
      <dsp:spPr>
        <a:xfrm rot="18709616">
          <a:off x="4732079" y="1387374"/>
          <a:ext cx="1406897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1406897" y="1885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00355" y="1371054"/>
        <a:ext cx="70344" cy="70344"/>
      </dsp:txXfrm>
    </dsp:sp>
    <dsp:sp modelId="{2A474761-AF74-40FB-8F0F-A08966F95DAD}">
      <dsp:nvSpPr>
        <dsp:cNvPr id="0" name=""/>
        <dsp:cNvSpPr/>
      </dsp:nvSpPr>
      <dsp:spPr>
        <a:xfrm>
          <a:off x="5904645" y="432046"/>
          <a:ext cx="2339987" cy="899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vlastní peníze</a:t>
          </a:r>
          <a:endParaRPr lang="cs-CZ" sz="2800" kern="1200" dirty="0"/>
        </a:p>
      </dsp:txBody>
      <dsp:txXfrm>
        <a:off x="5931005" y="458406"/>
        <a:ext cx="2287267" cy="847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67EB-A82F-4202-B88A-40B475C6D94E}">
      <dsp:nvSpPr>
        <dsp:cNvPr id="0" name=""/>
        <dsp:cNvSpPr/>
      </dsp:nvSpPr>
      <dsp:spPr>
        <a:xfrm>
          <a:off x="5708" y="720799"/>
          <a:ext cx="3475629" cy="1006672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</a:rPr>
            <a:t>Telefonní                                     </a:t>
          </a:r>
          <a:r>
            <a:rPr lang="cs-CZ" sz="3200" b="0" kern="1200" dirty="0" smtClean="0">
              <a:solidFill>
                <a:schemeClr val="tx1"/>
              </a:solidFill>
            </a:rPr>
            <a:t>    </a:t>
          </a:r>
          <a:r>
            <a:rPr lang="cs-CZ" sz="3200" b="0" kern="1200" dirty="0" smtClean="0">
              <a:solidFill>
                <a:schemeClr val="bg1"/>
              </a:solidFill>
            </a:rPr>
            <a:t>n</a:t>
          </a:r>
          <a:r>
            <a:rPr lang="cs-CZ" sz="3200" b="0" kern="1200" dirty="0" smtClean="0">
              <a:solidFill>
                <a:schemeClr val="tx1"/>
              </a:solidFill>
            </a:rPr>
            <a:t>            </a:t>
          </a:r>
          <a:r>
            <a:rPr lang="cs-CZ" sz="2800" b="0" kern="1200" dirty="0" smtClean="0">
              <a:solidFill>
                <a:schemeClr val="tx1"/>
              </a:solidFill>
            </a:rPr>
            <a:t>bankovnictví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35192" y="750283"/>
        <a:ext cx="3416661" cy="947704"/>
      </dsp:txXfrm>
    </dsp:sp>
    <dsp:sp modelId="{F053A96D-6047-4779-A3CF-045A7019915A}">
      <dsp:nvSpPr>
        <dsp:cNvPr id="0" name=""/>
        <dsp:cNvSpPr/>
      </dsp:nvSpPr>
      <dsp:spPr>
        <a:xfrm>
          <a:off x="3909319" y="1044138"/>
          <a:ext cx="575997" cy="359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909319" y="1116137"/>
        <a:ext cx="467999" cy="215997"/>
      </dsp:txXfrm>
    </dsp:sp>
    <dsp:sp modelId="{D46A8360-6F80-4083-AB62-2007581868ED}">
      <dsp:nvSpPr>
        <dsp:cNvPr id="0" name=""/>
        <dsp:cNvSpPr/>
      </dsp:nvSpPr>
      <dsp:spPr>
        <a:xfrm>
          <a:off x="4871589" y="743803"/>
          <a:ext cx="3475629" cy="96066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dirty="0" smtClean="0">
              <a:solidFill>
                <a:schemeClr val="tx1"/>
              </a:solidFill>
            </a:rPr>
            <a:t> pevná linka,</a:t>
          </a:r>
          <a:br>
            <a:rPr lang="cs-CZ" sz="2800" b="0" kern="1200" dirty="0" smtClean="0">
              <a:solidFill>
                <a:schemeClr val="tx1"/>
              </a:solidFill>
            </a:rPr>
          </a:br>
          <a:r>
            <a:rPr lang="cs-CZ" sz="2800" b="0" kern="1200" dirty="0" smtClean="0">
              <a:solidFill>
                <a:schemeClr val="tx1"/>
              </a:solidFill>
            </a:rPr>
            <a:t>mobilní telefon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4899726" y="771940"/>
        <a:ext cx="3419355" cy="9043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67EB-A82F-4202-B88A-40B475C6D94E}">
      <dsp:nvSpPr>
        <dsp:cNvPr id="0" name=""/>
        <dsp:cNvSpPr/>
      </dsp:nvSpPr>
      <dsp:spPr>
        <a:xfrm>
          <a:off x="5708" y="723487"/>
          <a:ext cx="3475629" cy="1001297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</a:rPr>
            <a:t>GSM                                     </a:t>
          </a:r>
          <a:r>
            <a:rPr lang="cs-CZ" sz="3200" b="0" kern="1200" dirty="0" smtClean="0">
              <a:solidFill>
                <a:schemeClr val="tx1"/>
              </a:solidFill>
            </a:rPr>
            <a:t>    </a:t>
          </a:r>
          <a:r>
            <a:rPr lang="cs-CZ" sz="3200" b="0" kern="1200" dirty="0" smtClean="0">
              <a:solidFill>
                <a:schemeClr val="bg1"/>
              </a:solidFill>
            </a:rPr>
            <a:t>n</a:t>
          </a:r>
          <a:r>
            <a:rPr lang="cs-CZ" sz="3200" b="0" kern="1200" dirty="0" smtClean="0">
              <a:solidFill>
                <a:schemeClr val="tx1"/>
              </a:solidFill>
            </a:rPr>
            <a:t>            </a:t>
          </a:r>
          <a:r>
            <a:rPr lang="cs-CZ" sz="2800" b="0" kern="1200" dirty="0" smtClean="0">
              <a:solidFill>
                <a:schemeClr val="tx1"/>
              </a:solidFill>
            </a:rPr>
            <a:t>bankovnictví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35035" y="752814"/>
        <a:ext cx="3416975" cy="942643"/>
      </dsp:txXfrm>
    </dsp:sp>
    <dsp:sp modelId="{F053A96D-6047-4779-A3CF-045A7019915A}">
      <dsp:nvSpPr>
        <dsp:cNvPr id="0" name=""/>
        <dsp:cNvSpPr/>
      </dsp:nvSpPr>
      <dsp:spPr>
        <a:xfrm>
          <a:off x="3909319" y="1044138"/>
          <a:ext cx="575997" cy="359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909319" y="1116137"/>
        <a:ext cx="467999" cy="215997"/>
      </dsp:txXfrm>
    </dsp:sp>
    <dsp:sp modelId="{D46A8360-6F80-4083-AB62-2007581868ED}">
      <dsp:nvSpPr>
        <dsp:cNvPr id="0" name=""/>
        <dsp:cNvSpPr/>
      </dsp:nvSpPr>
      <dsp:spPr>
        <a:xfrm>
          <a:off x="4871589" y="746367"/>
          <a:ext cx="3475629" cy="955536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dirty="0" smtClean="0">
              <a:solidFill>
                <a:schemeClr val="tx1"/>
              </a:solidFill>
            </a:rPr>
            <a:t> SMS zprávy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4899576" y="774354"/>
        <a:ext cx="3419655" cy="899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67EB-A82F-4202-B88A-40B475C6D94E}">
      <dsp:nvSpPr>
        <dsp:cNvPr id="0" name=""/>
        <dsp:cNvSpPr/>
      </dsp:nvSpPr>
      <dsp:spPr>
        <a:xfrm>
          <a:off x="5708" y="723487"/>
          <a:ext cx="3475629" cy="1001297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solidFill>
                <a:schemeClr val="tx1"/>
              </a:solidFill>
            </a:rPr>
            <a:t>Internetové                                     </a:t>
          </a:r>
          <a:r>
            <a:rPr lang="cs-CZ" sz="3200" b="0" kern="1200" dirty="0" smtClean="0">
              <a:solidFill>
                <a:schemeClr val="tx1"/>
              </a:solidFill>
            </a:rPr>
            <a:t>    </a:t>
          </a:r>
          <a:r>
            <a:rPr lang="cs-CZ" sz="3200" b="0" kern="1200" dirty="0" smtClean="0">
              <a:solidFill>
                <a:schemeClr val="bg1"/>
              </a:solidFill>
            </a:rPr>
            <a:t>n</a:t>
          </a:r>
          <a:r>
            <a:rPr lang="cs-CZ" sz="3200" b="0" kern="1200" dirty="0" smtClean="0">
              <a:solidFill>
                <a:schemeClr val="tx1"/>
              </a:solidFill>
            </a:rPr>
            <a:t>            </a:t>
          </a:r>
          <a:r>
            <a:rPr lang="cs-CZ" sz="2800" b="0" kern="1200" dirty="0" smtClean="0">
              <a:solidFill>
                <a:schemeClr val="tx1"/>
              </a:solidFill>
            </a:rPr>
            <a:t>bankovnictví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35035" y="752814"/>
        <a:ext cx="3416975" cy="942643"/>
      </dsp:txXfrm>
    </dsp:sp>
    <dsp:sp modelId="{F053A96D-6047-4779-A3CF-045A7019915A}">
      <dsp:nvSpPr>
        <dsp:cNvPr id="0" name=""/>
        <dsp:cNvSpPr/>
      </dsp:nvSpPr>
      <dsp:spPr>
        <a:xfrm>
          <a:off x="3909319" y="1044138"/>
          <a:ext cx="575997" cy="359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909319" y="1116137"/>
        <a:ext cx="467999" cy="215997"/>
      </dsp:txXfrm>
    </dsp:sp>
    <dsp:sp modelId="{D46A8360-6F80-4083-AB62-2007581868ED}">
      <dsp:nvSpPr>
        <dsp:cNvPr id="0" name=""/>
        <dsp:cNvSpPr/>
      </dsp:nvSpPr>
      <dsp:spPr>
        <a:xfrm>
          <a:off x="4871589" y="746367"/>
          <a:ext cx="3475629" cy="955536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dirty="0" smtClean="0">
              <a:solidFill>
                <a:schemeClr val="tx1"/>
              </a:solidFill>
            </a:rPr>
            <a:t> počítač</a:t>
          </a:r>
          <a:endParaRPr lang="cs-CZ" sz="2800" b="0" kern="1200" dirty="0">
            <a:solidFill>
              <a:schemeClr val="tx1"/>
            </a:solidFill>
          </a:endParaRPr>
        </a:p>
      </dsp:txBody>
      <dsp:txXfrm>
        <a:off x="4899576" y="774354"/>
        <a:ext cx="3419655" cy="89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E5316-4162-47CD-9327-B6BA5F8DF7C7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B18E9-B22F-4D5D-8194-F79CCA6CCF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963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D30D6-2F7C-4A1A-A4AA-6FF0239DCBD1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8050A-27BD-4B43-B5B8-A99B13B679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0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050A-27BD-4B43-B5B8-A99B13B67936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050A-27BD-4B43-B5B8-A99B13B679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8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050A-27BD-4B43-B5B8-A99B13B67936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050A-27BD-4B43-B5B8-A99B13B67936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050A-27BD-4B43-B5B8-A99B13B6793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050A-27BD-4B43-B5B8-A99B13B67936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8050A-27BD-4B43-B5B8-A99B13B67936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7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7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09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30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8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5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71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74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9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04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4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18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14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7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7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76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7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6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09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2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30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8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5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71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7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76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9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60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04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4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18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14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7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7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8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76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8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6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09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2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6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7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7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70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763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85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6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09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2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67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30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6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5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71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744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609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04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4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18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1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0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774549">
                <a:lumMod val="40000"/>
                <a:lumOff val="60000"/>
              </a:srgbClr>
            </a:gs>
            <a:gs pos="70000">
              <a:srgbClr val="774549">
                <a:lumMod val="40000"/>
                <a:lumOff val="60000"/>
                <a:alpha val="63000"/>
              </a:srgbClr>
            </a:gs>
            <a:gs pos="45000">
              <a:srgbClr val="774549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774549">
                <a:lumMod val="40000"/>
                <a:lumOff val="60000"/>
              </a:srgbClr>
            </a:gs>
            <a:gs pos="70000">
              <a:srgbClr val="774549">
                <a:lumMod val="40000"/>
                <a:lumOff val="60000"/>
                <a:alpha val="63000"/>
              </a:srgbClr>
            </a:gs>
            <a:gs pos="45000">
              <a:srgbClr val="774549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774549">
                <a:lumMod val="40000"/>
                <a:lumOff val="60000"/>
              </a:srgbClr>
            </a:gs>
            <a:gs pos="70000">
              <a:srgbClr val="774549">
                <a:lumMod val="40000"/>
                <a:lumOff val="60000"/>
                <a:alpha val="63000"/>
              </a:srgbClr>
            </a:gs>
            <a:gs pos="45000">
              <a:srgbClr val="774549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774549">
                <a:lumMod val="40000"/>
                <a:lumOff val="60000"/>
              </a:srgbClr>
            </a:gs>
            <a:gs pos="70000">
              <a:srgbClr val="774549">
                <a:lumMod val="40000"/>
                <a:lumOff val="60000"/>
                <a:alpha val="63000"/>
              </a:srgbClr>
            </a:gs>
            <a:gs pos="45000">
              <a:srgbClr val="774549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774549">
                <a:lumMod val="40000"/>
                <a:lumOff val="60000"/>
              </a:srgbClr>
            </a:gs>
            <a:gs pos="70000">
              <a:srgbClr val="774549">
                <a:lumMod val="40000"/>
                <a:lumOff val="60000"/>
                <a:alpha val="63000"/>
              </a:srgbClr>
            </a:gs>
            <a:gs pos="45000">
              <a:srgbClr val="774549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F4C914">
                <a:lumMod val="40000"/>
                <a:lumOff val="60000"/>
              </a:srgbClr>
            </a:gs>
            <a:gs pos="70000">
              <a:srgbClr val="F4C914">
                <a:lumMod val="40000"/>
                <a:lumOff val="60000"/>
                <a:alpha val="63000"/>
              </a:srgbClr>
            </a:gs>
            <a:gs pos="45000">
              <a:srgbClr val="F4C914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F4C914">
                <a:lumMod val="40000"/>
                <a:lumOff val="60000"/>
              </a:srgbClr>
            </a:gs>
            <a:gs pos="70000">
              <a:srgbClr val="F4C914">
                <a:lumMod val="40000"/>
                <a:lumOff val="60000"/>
                <a:alpha val="63000"/>
              </a:srgbClr>
            </a:gs>
            <a:gs pos="45000">
              <a:srgbClr val="F4C914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6000">
              <a:srgbClr val="F4C914">
                <a:lumMod val="40000"/>
                <a:lumOff val="60000"/>
              </a:srgbClr>
            </a:gs>
            <a:gs pos="70000">
              <a:srgbClr val="F4C914">
                <a:lumMod val="40000"/>
                <a:lumOff val="60000"/>
                <a:alpha val="63000"/>
              </a:srgbClr>
            </a:gs>
            <a:gs pos="45000">
              <a:srgbClr val="F4C914">
                <a:lumMod val="20000"/>
                <a:lumOff val="8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9023-31F0-455E-9D9C-6BD018AEB4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94D0-ACB1-49F5-A275-1827CCF04C0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12" Type="http://schemas.microsoft.com/office/2007/relationships/hdphoto" Target="../media/hdphoto3.wd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51488" y="1489052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Výukový materiál v rámci projektu OPVK 1.5 Peníze středním školám</a:t>
            </a:r>
          </a:p>
          <a:p>
            <a:r>
              <a:rPr lang="cs-CZ" dirty="0">
                <a:solidFill>
                  <a:prstClr val="black"/>
                </a:solidFill>
              </a:rPr>
              <a:t> </a:t>
            </a:r>
          </a:p>
          <a:p>
            <a:r>
              <a:rPr lang="cs-CZ" dirty="0">
                <a:solidFill>
                  <a:prstClr val="black"/>
                </a:solidFill>
              </a:rPr>
              <a:t>Číslo projektu:		CZ.1.07/1.5.00/34.0883 </a:t>
            </a:r>
          </a:p>
          <a:p>
            <a:r>
              <a:rPr lang="cs-CZ" dirty="0">
                <a:solidFill>
                  <a:prstClr val="black"/>
                </a:solidFill>
              </a:rPr>
              <a:t>Název projektu:		Rozvoj vzdělanosti</a:t>
            </a:r>
          </a:p>
          <a:p>
            <a:r>
              <a:rPr lang="cs-CZ" dirty="0">
                <a:solidFill>
                  <a:prstClr val="black"/>
                </a:solidFill>
              </a:rPr>
              <a:t>Číslo šablony:   		VI/2</a:t>
            </a:r>
          </a:p>
          <a:p>
            <a:r>
              <a:rPr lang="cs-CZ" dirty="0">
                <a:solidFill>
                  <a:prstClr val="black"/>
                </a:solidFill>
              </a:rPr>
              <a:t>Datum vytvoření:		</a:t>
            </a:r>
            <a:r>
              <a:rPr lang="cs-CZ" dirty="0" smtClean="0"/>
              <a:t>9. </a:t>
            </a:r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/>
              <a:t>2013</a:t>
            </a:r>
          </a:p>
          <a:p>
            <a:r>
              <a:rPr lang="cs-CZ" dirty="0">
                <a:solidFill>
                  <a:prstClr val="black"/>
                </a:solidFill>
              </a:rPr>
              <a:t>Autor:			</a:t>
            </a:r>
            <a:r>
              <a:rPr lang="cs-CZ" dirty="0" smtClean="0">
                <a:solidFill>
                  <a:prstClr val="black"/>
                </a:solidFill>
              </a:rPr>
              <a:t>Mgr</a:t>
            </a:r>
            <a:r>
              <a:rPr lang="cs-CZ" dirty="0">
                <a:solidFill>
                  <a:prstClr val="black"/>
                </a:solidFill>
              </a:rPr>
              <a:t>. Kateřina Havlasová</a:t>
            </a:r>
          </a:p>
          <a:p>
            <a:r>
              <a:rPr lang="cs-CZ" dirty="0">
                <a:solidFill>
                  <a:prstClr val="black"/>
                </a:solidFill>
              </a:rPr>
              <a:t>Určeno pro předmět:	Ekonomika </a:t>
            </a:r>
            <a:r>
              <a:rPr lang="cs-CZ" dirty="0" smtClean="0">
                <a:solidFill>
                  <a:prstClr val="black"/>
                </a:solidFill>
              </a:rPr>
              <a:t>podnikání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prstClr val="black"/>
                </a:solidFill>
              </a:rPr>
              <a:t>Tematická oblast:		Finanční trh</a:t>
            </a:r>
          </a:p>
          <a:p>
            <a:r>
              <a:rPr lang="cs-CZ" dirty="0">
                <a:solidFill>
                  <a:prstClr val="black"/>
                </a:solidFill>
              </a:rPr>
              <a:t>Obor vzdělání:		Masér sportovní a rekondiční (69-41-M/001) 4. ročník</a:t>
            </a:r>
          </a:p>
          <a:p>
            <a:r>
              <a:rPr lang="cs-CZ" dirty="0">
                <a:solidFill>
                  <a:prstClr val="black"/>
                </a:solidFill>
              </a:rPr>
              <a:t> </a:t>
            </a:r>
          </a:p>
          <a:p>
            <a:r>
              <a:rPr lang="cs-CZ" dirty="0">
                <a:solidFill>
                  <a:prstClr val="black"/>
                </a:solidFill>
              </a:rPr>
              <a:t>Název výukového materiálu: </a:t>
            </a:r>
            <a:r>
              <a:rPr lang="cs-CZ" dirty="0" smtClean="0"/>
              <a:t>Bankovní služby a spořící produkty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>
                <a:solidFill>
                  <a:prstClr val="black"/>
                </a:solidFill>
              </a:rPr>
              <a:t>Popis využití: Výukový materiál pro žáky s úkoly pro žáky s </a:t>
            </a:r>
            <a:r>
              <a:rPr lang="cs-CZ" dirty="0" smtClean="0">
                <a:solidFill>
                  <a:prstClr val="black"/>
                </a:solidFill>
              </a:rPr>
              <a:t>využitím dataprojektoru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a notebooku.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prstClr val="black"/>
                </a:solidFill>
              </a:rPr>
              <a:t> </a:t>
            </a:r>
          </a:p>
          <a:p>
            <a:r>
              <a:rPr lang="cs-CZ" dirty="0">
                <a:solidFill>
                  <a:prstClr val="black"/>
                </a:solidFill>
              </a:rPr>
              <a:t>Čas</a:t>
            </a:r>
            <a:r>
              <a:rPr lang="cs-CZ">
                <a:solidFill>
                  <a:prstClr val="black"/>
                </a:solidFill>
              </a:rPr>
              <a:t>:</a:t>
            </a:r>
            <a:r>
              <a:rPr lang="cs-CZ"/>
              <a:t> </a:t>
            </a:r>
            <a:r>
              <a:rPr lang="cs-CZ" smtClean="0"/>
              <a:t>20 </a:t>
            </a:r>
            <a:r>
              <a:rPr lang="cs-CZ" dirty="0">
                <a:solidFill>
                  <a:prstClr val="black"/>
                </a:solidFill>
              </a:rPr>
              <a:t>minut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78896" y="872716"/>
            <a:ext cx="338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VY_62_INOVACE_EKM4_</a:t>
            </a:r>
            <a:r>
              <a:rPr lang="cs-CZ" dirty="0" smtClean="0"/>
              <a:t>3640H</a:t>
            </a:r>
            <a:r>
              <a:rPr lang="cs-CZ" dirty="0" smtClean="0">
                <a:solidFill>
                  <a:prstClr val="black"/>
                </a:solidFill>
              </a:rPr>
              <a:t>AV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Katka\Downloads\loga_sablony_pruhled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8" y="423759"/>
            <a:ext cx="4032447" cy="8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66596" y="692696"/>
            <a:ext cx="1800200" cy="684076"/>
          </a:xfrm>
          <a:noFill/>
          <a:ln w="38100"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cs-CZ" sz="3600" i="1" dirty="0" smtClean="0">
                <a:solidFill>
                  <a:srgbClr val="0000CC"/>
                </a:solidFill>
              </a:rPr>
              <a:t>Úkol</a:t>
            </a:r>
            <a:r>
              <a:rPr lang="cs-CZ" i="1" dirty="0" smtClean="0">
                <a:solidFill>
                  <a:srgbClr val="0000CC"/>
                </a:solidFill>
              </a:rPr>
              <a:t>:</a:t>
            </a:r>
            <a:endParaRPr lang="cs-CZ" i="1" dirty="0">
              <a:solidFill>
                <a:srgbClr val="0000CC"/>
              </a:solidFill>
            </a:endParaRPr>
          </a:p>
        </p:txBody>
      </p:sp>
      <p:sp>
        <p:nvSpPr>
          <p:cNvPr id="21" name="Nadpis 5"/>
          <p:cNvSpPr txBox="1">
            <a:spLocks/>
          </p:cNvSpPr>
          <p:nvPr/>
        </p:nvSpPr>
        <p:spPr>
          <a:xfrm>
            <a:off x="571432" y="4040294"/>
            <a:ext cx="8138071" cy="2376264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cs-CZ" sz="3200" dirty="0" smtClean="0">
                <a:solidFill>
                  <a:prstClr val="black"/>
                </a:solidFill>
              </a:rPr>
              <a:t>Dvě možnosti:</a:t>
            </a:r>
          </a:p>
          <a:p>
            <a:pPr marL="3657600" lvl="7" indent="-457200">
              <a:buFont typeface="Arial" pitchFamily="34" charset="0"/>
              <a:buChar char="•"/>
            </a:pPr>
            <a:r>
              <a:rPr lang="cs-CZ" sz="3000" dirty="0">
                <a:solidFill>
                  <a:prstClr val="black"/>
                </a:solidFill>
              </a:rPr>
              <a:t>k</a:t>
            </a:r>
            <a:r>
              <a:rPr lang="cs-CZ" sz="3000" dirty="0" smtClean="0">
                <a:solidFill>
                  <a:prstClr val="black"/>
                </a:solidFill>
              </a:rPr>
              <a:t>lientským číslem a heslem</a:t>
            </a:r>
          </a:p>
          <a:p>
            <a:pPr lvl="7"/>
            <a:endParaRPr lang="cs-CZ" sz="2000" dirty="0" smtClean="0">
              <a:solidFill>
                <a:prstClr val="black"/>
              </a:solidFill>
            </a:endParaRPr>
          </a:p>
          <a:p>
            <a:pPr marL="3657600" lvl="7" indent="-457200">
              <a:buFont typeface="Arial" pitchFamily="34" charset="0"/>
              <a:buChar char="•"/>
            </a:pPr>
            <a:r>
              <a:rPr lang="cs-CZ" sz="3000" dirty="0" smtClean="0">
                <a:solidFill>
                  <a:prstClr val="black"/>
                </a:solidFill>
              </a:rPr>
              <a:t>klientským certifikátem</a:t>
            </a:r>
            <a:endParaRPr lang="cs-CZ" sz="3000" dirty="0">
              <a:solidFill>
                <a:prstClr val="black"/>
              </a:solidFill>
            </a:endParaRPr>
          </a:p>
        </p:txBody>
      </p:sp>
      <p:sp>
        <p:nvSpPr>
          <p:cNvPr id="7" name="Nadpis 5"/>
          <p:cNvSpPr txBox="1">
            <a:spLocks/>
          </p:cNvSpPr>
          <p:nvPr/>
        </p:nvSpPr>
        <p:spPr>
          <a:xfrm>
            <a:off x="576714" y="2132856"/>
            <a:ext cx="8218457" cy="1440160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0000CC"/>
                </a:solidFill>
              </a:rPr>
              <a:t>Víte, jakými údaji se přihlásíte</a:t>
            </a:r>
            <a:br>
              <a:rPr lang="cs-CZ" sz="3600" b="1" dirty="0" smtClean="0">
                <a:solidFill>
                  <a:srgbClr val="0000CC"/>
                </a:solidFill>
              </a:rPr>
            </a:br>
            <a:r>
              <a:rPr lang="cs-CZ" sz="3600" b="1" dirty="0" smtClean="0">
                <a:solidFill>
                  <a:srgbClr val="0000CC"/>
                </a:solidFill>
              </a:rPr>
              <a:t>ke komunikaci prostřednictvím internetového bankovnictví? </a:t>
            </a:r>
          </a:p>
          <a:p>
            <a:pPr algn="l"/>
            <a:endParaRPr lang="cs-CZ" sz="400" b="1" dirty="0" smtClean="0">
              <a:solidFill>
                <a:srgbClr val="0000CC"/>
              </a:solidFill>
            </a:endParaRPr>
          </a:p>
        </p:txBody>
      </p:sp>
      <p:pic>
        <p:nvPicPr>
          <p:cNvPr id="9" name="Picture 3" descr="C:\Users\Katka\AppData\Local\Microsoft\Windows\Temporary Internet Files\Content.IE5\82ZOAB0F\MC9004238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86">
            <a:off x="7237032" y="798586"/>
            <a:ext cx="1314063" cy="1832404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44380" y="4149080"/>
            <a:ext cx="8316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1530" y="4833080"/>
            <a:ext cx="831600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380" y="5517080"/>
            <a:ext cx="8316000" cy="7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112568" cy="864096"/>
          </a:xfr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b="1" dirty="0" smtClean="0"/>
              <a:t>Stavební spoření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9552" y="1844824"/>
            <a:ext cx="8280920" cy="4968552"/>
          </a:xfrm>
        </p:spPr>
        <p:txBody>
          <a:bodyPr>
            <a:normAutofit fontScale="92500" lnSpcReduction="10000"/>
          </a:bodyPr>
          <a:lstStyle/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produkt pro financování bydlení</a:t>
            </a:r>
          </a:p>
          <a:p>
            <a:pPr marL="719138" indent="-447675">
              <a:buClr>
                <a:srgbClr val="993300"/>
              </a:buClr>
              <a:buSzPct val="100000"/>
              <a:buFont typeface="Wingdings" pitchFamily="2" charset="2"/>
              <a:buChar char="Ø"/>
            </a:pPr>
            <a:endParaRPr lang="cs-CZ" sz="800" dirty="0" smtClean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umožňuje spoření se státním příspěvkem </a:t>
            </a:r>
          </a:p>
          <a:p>
            <a:pPr marL="719138" indent="-447675">
              <a:buClr>
                <a:srgbClr val="800000"/>
              </a:buClr>
              <a:buSzPct val="100000"/>
              <a:buFont typeface="Wingdings" pitchFamily="2" charset="2"/>
              <a:buChar char="Ø"/>
            </a:pPr>
            <a:endParaRPr lang="cs-CZ" sz="800" dirty="0" smtClean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doba spoření je 6 let</a:t>
            </a:r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endParaRPr lang="cs-CZ" sz="900" dirty="0" smtClean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/>
              <a:t>ú</a:t>
            </a:r>
            <a:r>
              <a:rPr lang="cs-CZ" dirty="0" smtClean="0"/>
              <a:t>věry:</a:t>
            </a:r>
          </a:p>
          <a:p>
            <a:pPr marL="1128713" lvl="1" indent="-457200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lasický úvěr</a:t>
            </a:r>
          </a:p>
          <a:p>
            <a:pPr marL="1128713" lvl="1" indent="-457200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překlenovací úvěr</a:t>
            </a:r>
            <a:endParaRPr lang="cs-CZ" b="1" dirty="0" smtClean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endParaRPr lang="cs-CZ" sz="800" b="1" dirty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cílovou částku tvoří součet:</a:t>
            </a:r>
            <a:endParaRPr lang="cs-CZ" dirty="0"/>
          </a:p>
          <a:p>
            <a:pPr marL="1119188" lvl="1" indent="-447675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vkladů, státní podpory, úroků z vkladů a </a:t>
            </a:r>
            <a:r>
              <a:rPr lang="cs-CZ" smtClean="0"/>
              <a:t>z úroků</a:t>
            </a:r>
            <a:br>
              <a:rPr lang="cs-CZ" smtClean="0"/>
            </a:br>
            <a:r>
              <a:rPr lang="cs-CZ" smtClean="0"/>
              <a:t>ze </a:t>
            </a:r>
            <a:r>
              <a:rPr lang="cs-CZ" dirty="0" smtClean="0"/>
              <a:t>státní podpory</a:t>
            </a:r>
          </a:p>
        </p:txBody>
      </p:sp>
      <p:pic>
        <p:nvPicPr>
          <p:cNvPr id="2050" name="Picture 2" descr="C:\Users\Katka\AppData\Local\Microsoft\Windows\Temporary Internet Files\Content.IE5\OKSD6ESJ\MC9002902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575">
            <a:off x="6422562" y="3434381"/>
            <a:ext cx="1920680" cy="1623095"/>
          </a:xfrm>
          <a:prstGeom prst="rect">
            <a:avLst/>
          </a:prstGeom>
          <a:solidFill>
            <a:srgbClr val="F5F5F5"/>
          </a:solidFill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81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54899" y="430830"/>
            <a:ext cx="1800200" cy="684076"/>
          </a:xfrm>
          <a:noFill/>
          <a:ln w="38100"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cs-CZ" sz="3600" i="1" dirty="0" smtClean="0">
                <a:solidFill>
                  <a:srgbClr val="0000CC"/>
                </a:solidFill>
              </a:rPr>
              <a:t>Úkoly</a:t>
            </a:r>
            <a:r>
              <a:rPr lang="cs-CZ" i="1" dirty="0" smtClean="0">
                <a:solidFill>
                  <a:srgbClr val="0000CC"/>
                </a:solidFill>
              </a:rPr>
              <a:t>:</a:t>
            </a:r>
            <a:endParaRPr lang="cs-CZ" i="1" dirty="0">
              <a:solidFill>
                <a:srgbClr val="0000CC"/>
              </a:solidFill>
            </a:endParaRPr>
          </a:p>
        </p:txBody>
      </p:sp>
      <p:sp>
        <p:nvSpPr>
          <p:cNvPr id="21" name="Nadpis 5"/>
          <p:cNvSpPr txBox="1">
            <a:spLocks/>
          </p:cNvSpPr>
          <p:nvPr/>
        </p:nvSpPr>
        <p:spPr>
          <a:xfrm>
            <a:off x="568893" y="3933056"/>
            <a:ext cx="8460907" cy="2736304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cs-CZ" sz="3200" dirty="0" smtClean="0">
                <a:solidFill>
                  <a:prstClr val="black"/>
                </a:solidFill>
              </a:rPr>
              <a:t>Stavební spořitelny.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cs-CZ" sz="2000" dirty="0">
              <a:solidFill>
                <a:prstClr val="black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cs-CZ" sz="3200" dirty="0">
                <a:solidFill>
                  <a:prstClr val="black"/>
                </a:solidFill>
              </a:rPr>
              <a:t>K</a:t>
            </a:r>
            <a:r>
              <a:rPr lang="cs-CZ" sz="3200" dirty="0" smtClean="0">
                <a:solidFill>
                  <a:prstClr val="black"/>
                </a:solidFill>
              </a:rPr>
              <a:t>lasický úvěr lze poskytnout po 2 letech spoření a překlenovací úvěr ihned po uzavření smlouvy.</a:t>
            </a:r>
          </a:p>
        </p:txBody>
      </p:sp>
      <p:sp>
        <p:nvSpPr>
          <p:cNvPr id="10" name="Nadpis 5"/>
          <p:cNvSpPr txBox="1">
            <a:spLocks/>
          </p:cNvSpPr>
          <p:nvPr/>
        </p:nvSpPr>
        <p:spPr>
          <a:xfrm>
            <a:off x="558549" y="2780928"/>
            <a:ext cx="8176189" cy="103376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0000CC"/>
                </a:solidFill>
              </a:rPr>
              <a:t>Jaké jsou podmínky pro poskytování klasického a překlenovacího úvěru?</a:t>
            </a:r>
            <a:endParaRPr lang="cs-CZ" sz="3600" b="1" dirty="0">
              <a:solidFill>
                <a:srgbClr val="0000CC"/>
              </a:solidFill>
            </a:endParaRPr>
          </a:p>
        </p:txBody>
      </p:sp>
      <p:sp>
        <p:nvSpPr>
          <p:cNvPr id="7" name="Nadpis 5"/>
          <p:cNvSpPr txBox="1">
            <a:spLocks/>
          </p:cNvSpPr>
          <p:nvPr/>
        </p:nvSpPr>
        <p:spPr>
          <a:xfrm>
            <a:off x="572276" y="1288887"/>
            <a:ext cx="6654642" cy="120400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0000CC"/>
                </a:solidFill>
              </a:rPr>
              <a:t>Které instituce jsou oprávněny poskytovat stavební spoření?</a:t>
            </a:r>
          </a:p>
          <a:p>
            <a:pPr algn="l"/>
            <a:endParaRPr lang="cs-CZ" sz="400" b="1" dirty="0" smtClean="0">
              <a:solidFill>
                <a:srgbClr val="0000CC"/>
              </a:solidFill>
            </a:endParaRPr>
          </a:p>
        </p:txBody>
      </p:sp>
      <p:pic>
        <p:nvPicPr>
          <p:cNvPr id="9" name="Picture 3" descr="C:\Users\Katka\AppData\Local\Microsoft\Windows\Temporary Internet Files\Content.IE5\OD8E1VE4\MC900438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27">
            <a:off x="6961748" y="707002"/>
            <a:ext cx="1735419" cy="11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8549" y="3933056"/>
            <a:ext cx="8388000" cy="86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8893" y="4797056"/>
            <a:ext cx="8388000" cy="172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864096"/>
          </a:xfr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b="1" dirty="0" smtClean="0"/>
              <a:t>Doplňkové penzijní připojištění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866121"/>
            <a:ext cx="8280920" cy="4968552"/>
          </a:xfrm>
        </p:spPr>
        <p:txBody>
          <a:bodyPr>
            <a:normAutofit fontScale="92500" lnSpcReduction="20000"/>
          </a:bodyPr>
          <a:lstStyle/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/>
              <a:t>od 1. 1. 2013 tvoří 3. pilíř důchodové </a:t>
            </a:r>
            <a:r>
              <a:rPr lang="cs-CZ" dirty="0" smtClean="0"/>
              <a:t>reformy</a:t>
            </a:r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endParaRPr lang="cs-CZ" sz="600" dirty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finanční prostředky spravují soukromé penzijní společnosti – účastnické fondy</a:t>
            </a:r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endParaRPr lang="cs-CZ" sz="600" dirty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/>
              <a:t>dobrovolný finanční </a:t>
            </a:r>
            <a:r>
              <a:rPr lang="cs-CZ" dirty="0" smtClean="0"/>
              <a:t>produkt se státním příspěvkem</a:t>
            </a:r>
            <a:endParaRPr lang="cs-CZ" dirty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endParaRPr lang="cs-CZ" sz="600" dirty="0" smtClean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spoření zahrnuje:</a:t>
            </a:r>
          </a:p>
          <a:p>
            <a:pPr marL="1128713" lvl="1" indent="-457200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vlastní příspěvek účastníka</a:t>
            </a:r>
          </a:p>
          <a:p>
            <a:pPr marL="1128713" lvl="1" indent="-457200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příspěvek státu</a:t>
            </a:r>
          </a:p>
          <a:p>
            <a:pPr marL="1128713" lvl="1" indent="-457200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říspěvek zaměstnavatele</a:t>
            </a:r>
          </a:p>
          <a:p>
            <a:pPr marL="1128713" lvl="1" indent="-457200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daňové odpočty</a:t>
            </a:r>
          </a:p>
          <a:p>
            <a:pPr marL="1128713" lvl="1" indent="-457200">
              <a:buClr>
                <a:srgbClr val="CC9900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zhodnocení</a:t>
            </a:r>
            <a:endParaRPr lang="cs-CZ" sz="800" b="1" dirty="0"/>
          </a:p>
        </p:txBody>
      </p:sp>
      <p:pic>
        <p:nvPicPr>
          <p:cNvPr id="7" name="Picture 8" descr="C:\Users\Katka\AppData\Local\Microsoft\Windows\Temporary Internet Files\Content.IE5\HBH3B1XB\MP9004392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438">
            <a:off x="5779541" y="4152895"/>
            <a:ext cx="2934302" cy="2081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54899" y="430830"/>
            <a:ext cx="1800200" cy="684076"/>
          </a:xfrm>
          <a:noFill/>
          <a:ln w="38100"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cs-CZ" sz="3600" i="1" dirty="0" smtClean="0">
                <a:solidFill>
                  <a:srgbClr val="0000CC"/>
                </a:solidFill>
              </a:rPr>
              <a:t>Úkoly</a:t>
            </a:r>
            <a:r>
              <a:rPr lang="cs-CZ" i="1" dirty="0" smtClean="0">
                <a:solidFill>
                  <a:srgbClr val="0000CC"/>
                </a:solidFill>
              </a:rPr>
              <a:t>:</a:t>
            </a:r>
            <a:endParaRPr lang="cs-CZ" i="1" dirty="0">
              <a:solidFill>
                <a:srgbClr val="0000CC"/>
              </a:solidFill>
            </a:endParaRPr>
          </a:p>
        </p:txBody>
      </p:sp>
      <p:sp>
        <p:nvSpPr>
          <p:cNvPr id="21" name="Nadpis 5"/>
          <p:cNvSpPr txBox="1">
            <a:spLocks/>
          </p:cNvSpPr>
          <p:nvPr/>
        </p:nvSpPr>
        <p:spPr>
          <a:xfrm>
            <a:off x="568892" y="3717032"/>
            <a:ext cx="8575108" cy="3096344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numCol="1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cs-CZ" sz="3000" dirty="0" smtClean="0">
                <a:solidFill>
                  <a:prstClr val="black"/>
                </a:solidFill>
              </a:rPr>
              <a:t>Nárok vzniká po 5 letech od začátku platnosti smlouvy a dosažení důchodového věku.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cs-CZ" sz="2000" dirty="0">
              <a:solidFill>
                <a:prstClr val="black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cs-CZ" sz="3000" dirty="0" smtClean="0">
                <a:solidFill>
                  <a:prstClr val="black"/>
                </a:solidFill>
              </a:rPr>
              <a:t>Výše státního příspěvku se určuje podle výše měsíčního příspěvku účastníka.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cs-CZ" sz="500" dirty="0" smtClean="0">
              <a:solidFill>
                <a:prstClr val="black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cs-CZ" sz="3000" dirty="0" smtClean="0">
                <a:solidFill>
                  <a:prstClr val="black"/>
                </a:solidFill>
              </a:rPr>
              <a:t>Daňové odpočty se odvíjí od výše vlastního příspěvku účastníka.</a:t>
            </a:r>
          </a:p>
        </p:txBody>
      </p:sp>
      <p:sp>
        <p:nvSpPr>
          <p:cNvPr id="10" name="Nadpis 5"/>
          <p:cNvSpPr txBox="1">
            <a:spLocks/>
          </p:cNvSpPr>
          <p:nvPr/>
        </p:nvSpPr>
        <p:spPr>
          <a:xfrm>
            <a:off x="572276" y="2564904"/>
            <a:ext cx="8571724" cy="103376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500" b="1" dirty="0" smtClean="0">
                <a:solidFill>
                  <a:srgbClr val="0000CC"/>
                </a:solidFill>
              </a:rPr>
              <a:t>Podle čeho se určuje výše státního příspěvku a daňové odpočty?</a:t>
            </a:r>
            <a:endParaRPr lang="cs-CZ" sz="3500" b="1" dirty="0">
              <a:solidFill>
                <a:srgbClr val="0000CC"/>
              </a:solidFill>
            </a:endParaRPr>
          </a:p>
        </p:txBody>
      </p:sp>
      <p:sp>
        <p:nvSpPr>
          <p:cNvPr id="7" name="Nadpis 5"/>
          <p:cNvSpPr txBox="1">
            <a:spLocks/>
          </p:cNvSpPr>
          <p:nvPr/>
        </p:nvSpPr>
        <p:spPr>
          <a:xfrm>
            <a:off x="572276" y="1196752"/>
            <a:ext cx="7024060" cy="120400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500" b="1" dirty="0" smtClean="0">
                <a:solidFill>
                  <a:srgbClr val="0000CC"/>
                </a:solidFill>
              </a:rPr>
              <a:t>Kdy vzniká nárok na výplatu peněz</a:t>
            </a:r>
            <a:br>
              <a:rPr lang="cs-CZ" sz="3500" b="1" dirty="0" smtClean="0">
                <a:solidFill>
                  <a:srgbClr val="0000CC"/>
                </a:solidFill>
              </a:rPr>
            </a:br>
            <a:r>
              <a:rPr lang="cs-CZ" sz="3500" b="1" dirty="0" smtClean="0">
                <a:solidFill>
                  <a:srgbClr val="0000CC"/>
                </a:solidFill>
              </a:rPr>
              <a:t>z penzijního připojištění?</a:t>
            </a:r>
          </a:p>
          <a:p>
            <a:pPr algn="l"/>
            <a:endParaRPr lang="cs-CZ" sz="400" b="1" dirty="0" smtClean="0">
              <a:solidFill>
                <a:srgbClr val="0000CC"/>
              </a:solidFill>
            </a:endParaRPr>
          </a:p>
        </p:txBody>
      </p:sp>
      <p:pic>
        <p:nvPicPr>
          <p:cNvPr id="12" name="Picture 3" descr="C:\Users\Katka\AppData\Local\Microsoft\Windows\Temporary Internet Files\Content.IE5\82ZOAB0F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354">
            <a:off x="7292741" y="700181"/>
            <a:ext cx="1344149" cy="1512168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558549" y="3742117"/>
            <a:ext cx="8388000" cy="104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8893" y="4797056"/>
            <a:ext cx="8388000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8549" y="5733056"/>
            <a:ext cx="8388000" cy="10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/>
              <a:t>Použitá literatura:</a:t>
            </a:r>
            <a:endParaRPr lang="cs-CZ" sz="3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5256584"/>
          </a:xfrm>
        </p:spPr>
        <p:txBody>
          <a:bodyPr>
            <a:noAutofit/>
          </a:bodyPr>
          <a:lstStyle/>
          <a:p>
            <a:r>
              <a:rPr lang="cs-CZ" sz="2000" dirty="0" err="1"/>
              <a:t>Klínský</a:t>
            </a:r>
            <a:r>
              <a:rPr lang="cs-CZ" sz="2000" dirty="0"/>
              <a:t>, P. – </a:t>
            </a:r>
            <a:r>
              <a:rPr lang="cs-CZ" sz="2000" dirty="0" err="1"/>
              <a:t>Münch</a:t>
            </a:r>
            <a:r>
              <a:rPr lang="cs-CZ" sz="2000" dirty="0"/>
              <a:t>. O. </a:t>
            </a:r>
            <a:r>
              <a:rPr lang="cs-CZ" sz="2000" i="1" dirty="0"/>
              <a:t>Ekonomika 3 – pro obchodní akademie a ostatní střední školy.</a:t>
            </a:r>
            <a:r>
              <a:rPr lang="cs-CZ" sz="2000" dirty="0"/>
              <a:t> 3. vyd., upravené. Praha: EDUKO, 2010.</a:t>
            </a:r>
          </a:p>
          <a:p>
            <a:pPr marL="0" indent="0">
              <a:buNone/>
            </a:pPr>
            <a:r>
              <a:rPr lang="cs-CZ" sz="2000" dirty="0"/>
              <a:t>    </a:t>
            </a:r>
            <a:r>
              <a:rPr lang="cs-CZ" sz="2000" dirty="0" smtClean="0"/>
              <a:t>  </a:t>
            </a:r>
            <a:r>
              <a:rPr lang="cs-CZ" sz="2000" dirty="0"/>
              <a:t>ISBN 978-80-87204-34-4.</a:t>
            </a:r>
          </a:p>
          <a:p>
            <a:r>
              <a:rPr lang="cs-CZ" sz="2000" dirty="0" err="1" smtClean="0"/>
              <a:t>Klínský</a:t>
            </a:r>
            <a:r>
              <a:rPr lang="cs-CZ" sz="2000" dirty="0"/>
              <a:t>, P. – </a:t>
            </a:r>
            <a:r>
              <a:rPr lang="cs-CZ" sz="2000" dirty="0" err="1"/>
              <a:t>Münch</a:t>
            </a:r>
            <a:r>
              <a:rPr lang="cs-CZ" sz="2000" dirty="0"/>
              <a:t>. </a:t>
            </a:r>
            <a:r>
              <a:rPr lang="cs-CZ" sz="2000" i="1" dirty="0"/>
              <a:t>Ekonomika pro ekonomická lycea a ostatní střední školy.</a:t>
            </a:r>
            <a:r>
              <a:rPr lang="cs-CZ" sz="2000" dirty="0"/>
              <a:t> 1. vyd. Praha: FORTUNA, 2006.</a:t>
            </a:r>
          </a:p>
          <a:p>
            <a:pPr marL="0" indent="0">
              <a:buNone/>
            </a:pPr>
            <a:r>
              <a:rPr lang="cs-CZ" sz="2000" dirty="0"/>
              <a:t>     </a:t>
            </a:r>
            <a:r>
              <a:rPr lang="cs-CZ" sz="2000" dirty="0" smtClean="0"/>
              <a:t> ISBN </a:t>
            </a:r>
            <a:r>
              <a:rPr lang="cs-CZ" sz="2000" dirty="0"/>
              <a:t>80-7168-941-5</a:t>
            </a:r>
            <a:r>
              <a:rPr lang="cs-CZ" sz="2000" dirty="0" smtClean="0"/>
              <a:t>.</a:t>
            </a:r>
          </a:p>
          <a:p>
            <a:r>
              <a:rPr lang="cs-CZ" sz="2000" dirty="0" err="1"/>
              <a:t>Klínský</a:t>
            </a:r>
            <a:r>
              <a:rPr lang="cs-CZ" sz="2000" dirty="0"/>
              <a:t>, P. – </a:t>
            </a:r>
            <a:r>
              <a:rPr lang="cs-CZ" sz="2000" dirty="0" err="1"/>
              <a:t>Münch</a:t>
            </a:r>
            <a:r>
              <a:rPr lang="cs-CZ" sz="2000" dirty="0"/>
              <a:t>. O. – Chromá, D. </a:t>
            </a:r>
            <a:r>
              <a:rPr lang="cs-CZ" sz="2000" i="1" dirty="0"/>
              <a:t>Ekonomika – ekonomická a finanční gramotnost pro střední školy.</a:t>
            </a:r>
            <a:r>
              <a:rPr lang="cs-CZ" sz="2000" dirty="0"/>
              <a:t> 1. vyd. Praha: EDUKO, 2010.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ISBN </a:t>
            </a:r>
            <a:r>
              <a:rPr lang="cs-CZ" sz="2000" dirty="0"/>
              <a:t>978-80-87204-21-4</a:t>
            </a:r>
            <a:r>
              <a:rPr lang="cs-CZ" sz="2000" dirty="0" smtClean="0"/>
              <a:t>.</a:t>
            </a:r>
            <a:endParaRPr lang="cs-CZ" sz="2000" dirty="0"/>
          </a:p>
          <a:p>
            <a:r>
              <a:rPr lang="cs-CZ" sz="2000" dirty="0"/>
              <a:t>Hartlová, V. – Soldánová, M. – Svobodová, J. – </a:t>
            </a:r>
            <a:r>
              <a:rPr lang="cs-CZ" sz="2000" dirty="0" err="1"/>
              <a:t>Žlebková</a:t>
            </a:r>
            <a:r>
              <a:rPr lang="cs-CZ" sz="2000" dirty="0"/>
              <a:t>, M. </a:t>
            </a:r>
            <a:r>
              <a:rPr lang="cs-CZ" sz="2000" i="1" dirty="0"/>
              <a:t>Bankovnictví pro střední školy a veřejnost.</a:t>
            </a:r>
            <a:r>
              <a:rPr lang="cs-CZ" sz="2000" dirty="0"/>
              <a:t> 1. vyd. Praha: FORTUNA, 2004.</a:t>
            </a:r>
          </a:p>
          <a:p>
            <a:pPr marL="0" indent="0">
              <a:buNone/>
            </a:pPr>
            <a:r>
              <a:rPr lang="cs-CZ" sz="2000" dirty="0"/>
              <a:t>     </a:t>
            </a:r>
            <a:r>
              <a:rPr lang="cs-CZ" sz="2000" dirty="0" smtClean="0"/>
              <a:t> </a:t>
            </a:r>
            <a:r>
              <a:rPr lang="cs-CZ" sz="2000" smtClean="0"/>
              <a:t>ISBN 80-7168-900-9.</a:t>
            </a:r>
            <a:endParaRPr lang="cs-CZ" sz="2000" dirty="0" smtClean="0"/>
          </a:p>
          <a:p>
            <a:r>
              <a:rPr lang="cs-CZ" sz="2000" dirty="0" err="1" smtClean="0"/>
              <a:t>Kipielová</a:t>
            </a:r>
            <a:r>
              <a:rPr lang="cs-CZ" sz="2000" dirty="0"/>
              <a:t>, I. </a:t>
            </a:r>
            <a:r>
              <a:rPr lang="cs-CZ" sz="2000" i="1" dirty="0"/>
              <a:t>Slovník základních pojmů z bankovnictví. </a:t>
            </a:r>
            <a:r>
              <a:rPr lang="cs-CZ" sz="2000" dirty="0"/>
              <a:t>1. vyd</a:t>
            </a:r>
            <a:r>
              <a:rPr lang="cs-CZ" sz="2000" i="1" dirty="0"/>
              <a:t>. </a:t>
            </a:r>
            <a:r>
              <a:rPr lang="cs-CZ" sz="2000" dirty="0"/>
              <a:t>Praha: FORTUNA, 1997.</a:t>
            </a:r>
          </a:p>
          <a:p>
            <a:pPr marL="0" indent="0">
              <a:buNone/>
            </a:pPr>
            <a:r>
              <a:rPr lang="cs-CZ" sz="2000" dirty="0" smtClean="0"/>
              <a:t>      ISBN </a:t>
            </a:r>
            <a:r>
              <a:rPr lang="cs-CZ" sz="2000" dirty="0"/>
              <a:t>80-7168-495-3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157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120680" cy="2880320"/>
          </a:xfr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5400" b="1" dirty="0" smtClean="0"/>
              <a:t>Bankovní služby</a:t>
            </a:r>
            <a:br>
              <a:rPr lang="cs-CZ" sz="5400" b="1" dirty="0" smtClean="0"/>
            </a:br>
            <a:r>
              <a:rPr lang="cs-CZ" sz="5400" b="1" dirty="0" smtClean="0"/>
              <a:t>spořící produkty</a:t>
            </a:r>
            <a:br>
              <a:rPr lang="cs-CZ" sz="5400" b="1" dirty="0" smtClean="0"/>
            </a:br>
            <a:endParaRPr lang="cs-CZ" sz="9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941174" y="3877793"/>
            <a:ext cx="7500945" cy="2405621"/>
            <a:chOff x="967597" y="3846525"/>
            <a:chExt cx="7500945" cy="2405621"/>
          </a:xfrm>
        </p:grpSpPr>
        <p:pic>
          <p:nvPicPr>
            <p:cNvPr id="12" name="Picture 2" descr="C:\Users\Katka\AppData\Local\Microsoft\Windows\Temporary Internet Files\Content.IE5\GZLWM6IG\MC90029716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4503">
              <a:off x="2688476" y="4898228"/>
              <a:ext cx="1889323" cy="13539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8" descr="C:\Users\Katka\AppData\Local\Microsoft\Windows\Temporary Internet Files\Content.IE5\GZLWM6IG\MP90040559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1495">
              <a:off x="6347878" y="4642776"/>
              <a:ext cx="2120664" cy="1418821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9" descr="C:\Users\Katka\AppData\Local\Microsoft\Windows\Temporary Internet Files\Content.IE5\HBH3B1XB\MP900414050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3892">
              <a:off x="967597" y="3846525"/>
              <a:ext cx="1672616" cy="2159185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:\Users\Katka\AppData\Local\Microsoft\Windows\Temporary Internet Files\Content.IE5\HBH3B1XB\MC90030992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08952">
              <a:off x="4385359" y="3937496"/>
              <a:ext cx="2025549" cy="1901867"/>
            </a:xfrm>
            <a:prstGeom prst="rect">
              <a:avLst/>
            </a:prstGeom>
            <a:solidFill>
              <a:srgbClr val="1D3869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TextovéPole 2"/>
          <p:cNvSpPr txBox="1"/>
          <p:nvPr/>
        </p:nvSpPr>
        <p:spPr>
          <a:xfrm>
            <a:off x="4240328" y="160297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/>
              <a:t>a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8423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2204864"/>
            <a:ext cx="8064896" cy="4248472"/>
          </a:xfrm>
        </p:spPr>
        <p:txBody>
          <a:bodyPr>
            <a:normAutofit/>
          </a:bodyPr>
          <a:lstStyle/>
          <a:p>
            <a:pPr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12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  zakládání a vedení účtů</a:t>
            </a:r>
          </a:p>
          <a:p>
            <a:pPr marL="719138" indent="-447675">
              <a:buClr>
                <a:srgbClr val="800000"/>
              </a:buClr>
              <a:buSzPct val="100000"/>
              <a:buFont typeface="Wingdings" pitchFamily="2" charset="2"/>
              <a:buChar char="Ø"/>
            </a:pPr>
            <a:endParaRPr lang="cs-CZ" sz="2000" dirty="0" smtClean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platební styk  </a:t>
            </a:r>
          </a:p>
          <a:p>
            <a:pPr marL="719138" indent="-447675">
              <a:buClr>
                <a:srgbClr val="800000"/>
              </a:buClr>
              <a:buSzPct val="100000"/>
              <a:buFont typeface="Wingdings" pitchFamily="2" charset="2"/>
              <a:buChar char="Ø"/>
            </a:pPr>
            <a:endParaRPr lang="cs-CZ" sz="20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platební karty</a:t>
            </a:r>
            <a:endParaRPr lang="cs-CZ" dirty="0"/>
          </a:p>
          <a:p>
            <a:pPr marL="719138" indent="-447675">
              <a:buClr>
                <a:srgbClr val="800000"/>
              </a:buClr>
              <a:buSzPct val="100000"/>
              <a:buFont typeface="Wingdings" pitchFamily="2" charset="2"/>
              <a:buChar char="Ø"/>
            </a:pPr>
            <a:endParaRPr lang="cs-CZ" sz="20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  šeky</a:t>
            </a:r>
            <a:endParaRPr lang="cs-CZ" dirty="0"/>
          </a:p>
          <a:p>
            <a:pPr marL="719138" indent="-447675">
              <a:buClr>
                <a:srgbClr val="993300"/>
              </a:buClr>
              <a:buSzPct val="100000"/>
              <a:buFont typeface="Wingdings" pitchFamily="2" charset="2"/>
              <a:buChar char="Ø"/>
            </a:pPr>
            <a:endParaRPr lang="cs-CZ" sz="3500" dirty="0" smtClean="0"/>
          </a:p>
          <a:p>
            <a:pPr marL="719138" indent="-447675"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3500" dirty="0" smtClean="0"/>
          </a:p>
          <a:p>
            <a:pPr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800" dirty="0" smtClean="0"/>
          </a:p>
          <a:p>
            <a:pPr marL="457200" lvl="1" indent="0" algn="ctr">
              <a:buClr>
                <a:srgbClr val="FE8634"/>
              </a:buClr>
              <a:buSzPct val="100000"/>
              <a:buNone/>
            </a:pPr>
            <a:endParaRPr lang="cs-CZ" sz="3200" dirty="0" smtClean="0"/>
          </a:p>
        </p:txBody>
      </p:sp>
      <p:sp>
        <p:nvSpPr>
          <p:cNvPr id="5" name="Nadpis 5"/>
          <p:cNvSpPr txBox="1">
            <a:spLocks/>
          </p:cNvSpPr>
          <p:nvPr/>
        </p:nvSpPr>
        <p:spPr>
          <a:xfrm>
            <a:off x="2195736" y="692696"/>
            <a:ext cx="4824536" cy="8640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prstClr val="black"/>
                </a:solidFill>
              </a:rPr>
              <a:t>Bankovní služby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 rot="13722759">
            <a:off x="5391783" y="3156212"/>
            <a:ext cx="2881622" cy="2729957"/>
          </a:xfrm>
          <a:prstGeom prst="cloudCallout">
            <a:avLst>
              <a:gd name="adj1" fmla="val 33371"/>
              <a:gd name="adj2" fmla="val 8810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88072" y="3730250"/>
            <a:ext cx="22814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CC"/>
                </a:solidFill>
              </a:rPr>
              <a:t>Využíváte </a:t>
            </a:r>
            <a:br>
              <a:rPr lang="cs-CZ" sz="2800" dirty="0" smtClean="0">
                <a:solidFill>
                  <a:srgbClr val="0000CC"/>
                </a:solidFill>
              </a:rPr>
            </a:br>
            <a:r>
              <a:rPr lang="cs-CZ" sz="2800" dirty="0" smtClean="0">
                <a:solidFill>
                  <a:srgbClr val="0000CC"/>
                </a:solidFill>
              </a:rPr>
              <a:t>již některou</a:t>
            </a:r>
            <a:br>
              <a:rPr lang="cs-CZ" sz="2800" dirty="0" smtClean="0">
                <a:solidFill>
                  <a:srgbClr val="0000CC"/>
                </a:solidFill>
              </a:rPr>
            </a:br>
            <a:r>
              <a:rPr lang="cs-CZ" sz="2800" dirty="0" smtClean="0">
                <a:solidFill>
                  <a:srgbClr val="0000CC"/>
                </a:solidFill>
              </a:rPr>
              <a:t>z těchto služeb?</a:t>
            </a:r>
            <a:endParaRPr lang="cs-CZ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260648"/>
            <a:ext cx="8280920" cy="6336704"/>
          </a:xfrm>
        </p:spPr>
        <p:txBody>
          <a:bodyPr>
            <a:normAutofit/>
          </a:bodyPr>
          <a:lstStyle/>
          <a:p>
            <a:pPr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12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  elektronické bankovnictví</a:t>
            </a:r>
          </a:p>
          <a:p>
            <a:pPr marL="719138" indent="-447675">
              <a:buClr>
                <a:srgbClr val="800000"/>
              </a:buClr>
              <a:buSzPct val="100000"/>
              <a:buFont typeface="Wingdings" pitchFamily="2" charset="2"/>
              <a:buChar char="Ø"/>
            </a:pPr>
            <a:endParaRPr lang="cs-CZ" sz="2000" dirty="0" smtClean="0"/>
          </a:p>
          <a:p>
            <a:pPr marL="719138" indent="-447675">
              <a:buClr>
                <a:srgbClr val="CC9900"/>
              </a:buClr>
              <a:buSzPct val="100000"/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směnárenská činnost</a:t>
            </a:r>
          </a:p>
          <a:p>
            <a:pPr marL="719138" indent="-447675">
              <a:buClr>
                <a:srgbClr val="800000"/>
              </a:buClr>
              <a:buSzPct val="100000"/>
              <a:buFont typeface="Wingdings" pitchFamily="2" charset="2"/>
              <a:buChar char="Ø"/>
            </a:pPr>
            <a:endParaRPr lang="cs-CZ" sz="20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devizové operace</a:t>
            </a:r>
            <a:endParaRPr lang="cs-CZ" dirty="0"/>
          </a:p>
          <a:p>
            <a:pPr marL="271463" indent="0">
              <a:buClr>
                <a:srgbClr val="800000"/>
              </a:buClr>
              <a:buSzPct val="100000"/>
              <a:buNone/>
            </a:pPr>
            <a:endParaRPr lang="cs-CZ" sz="20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  zprostředkování obchodů</a:t>
            </a:r>
            <a:br>
              <a:rPr lang="cs-CZ" dirty="0" smtClean="0"/>
            </a:br>
            <a:r>
              <a:rPr lang="cs-CZ" dirty="0" smtClean="0"/>
              <a:t>  s cennými papíry pro klienty</a:t>
            </a:r>
          </a:p>
          <a:p>
            <a:pPr marL="271463" indent="0"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20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  bezpečnostní schránky a ukládání cenností</a:t>
            </a:r>
          </a:p>
          <a:p>
            <a:pPr marL="271463" indent="0"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2000" dirty="0" smtClean="0"/>
          </a:p>
          <a:p>
            <a:pPr marL="719138" indent="-447675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cs-CZ" dirty="0" smtClean="0"/>
              <a:t>  poradenské služby</a:t>
            </a:r>
            <a:endParaRPr lang="cs-CZ" dirty="0"/>
          </a:p>
          <a:p>
            <a:pPr marL="719138" indent="-447675">
              <a:buClr>
                <a:srgbClr val="993300"/>
              </a:buClr>
              <a:buSzPct val="100000"/>
              <a:buFont typeface="Wingdings" pitchFamily="2" charset="2"/>
              <a:buChar char="Ø"/>
            </a:pPr>
            <a:endParaRPr lang="cs-CZ" sz="3500" dirty="0" smtClean="0"/>
          </a:p>
          <a:p>
            <a:pPr marL="719138" indent="-447675"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3500" dirty="0" smtClean="0"/>
          </a:p>
          <a:p>
            <a:pPr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2000" dirty="0" smtClean="0"/>
          </a:p>
          <a:p>
            <a:pPr>
              <a:buClr>
                <a:srgbClr val="FE8634"/>
              </a:buClr>
              <a:buSzPct val="100000"/>
              <a:buFont typeface="Wingdings" pitchFamily="2" charset="2"/>
              <a:buChar char="Ø"/>
            </a:pPr>
            <a:endParaRPr lang="cs-CZ" sz="800" dirty="0" smtClean="0"/>
          </a:p>
          <a:p>
            <a:pPr marL="457200" lvl="1" indent="0" algn="ctr">
              <a:buClr>
                <a:srgbClr val="FE8634"/>
              </a:buClr>
              <a:buSzPct val="100000"/>
              <a:buNone/>
            </a:pPr>
            <a:endParaRPr lang="cs-CZ" sz="3200" dirty="0" smtClean="0"/>
          </a:p>
        </p:txBody>
      </p:sp>
      <p:sp>
        <p:nvSpPr>
          <p:cNvPr id="9" name="Obláček 8"/>
          <p:cNvSpPr/>
          <p:nvPr/>
        </p:nvSpPr>
        <p:spPr>
          <a:xfrm rot="13722759">
            <a:off x="5844696" y="925463"/>
            <a:ext cx="2881622" cy="2876179"/>
          </a:xfrm>
          <a:prstGeom prst="cloudCallout">
            <a:avLst>
              <a:gd name="adj1" fmla="val 12060"/>
              <a:gd name="adj2" fmla="val 81168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02626" y="174241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CC"/>
                </a:solidFill>
              </a:rPr>
              <a:t>Slyšeli se někdy</a:t>
            </a:r>
            <a:br>
              <a:rPr lang="cs-CZ" sz="2800" dirty="0" smtClean="0">
                <a:solidFill>
                  <a:srgbClr val="0000CC"/>
                </a:solidFill>
              </a:rPr>
            </a:br>
            <a:r>
              <a:rPr lang="cs-CZ" sz="2800" dirty="0" smtClean="0">
                <a:solidFill>
                  <a:srgbClr val="0000CC"/>
                </a:solidFill>
              </a:rPr>
              <a:t>o bezpečnostních schránkách?</a:t>
            </a:r>
            <a:endParaRPr lang="cs-CZ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66596" y="692696"/>
            <a:ext cx="1800200" cy="684076"/>
          </a:xfrm>
          <a:noFill/>
          <a:ln w="38100"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cs-CZ" sz="3600" i="1" dirty="0" smtClean="0">
                <a:solidFill>
                  <a:srgbClr val="0000CC"/>
                </a:solidFill>
              </a:rPr>
              <a:t>Úkol</a:t>
            </a:r>
            <a:r>
              <a:rPr lang="cs-CZ" i="1" dirty="0" smtClean="0">
                <a:solidFill>
                  <a:srgbClr val="0000CC"/>
                </a:solidFill>
              </a:rPr>
              <a:t>:</a:t>
            </a:r>
            <a:endParaRPr lang="cs-CZ" i="1" dirty="0">
              <a:solidFill>
                <a:srgbClr val="0000CC"/>
              </a:solidFill>
            </a:endParaRPr>
          </a:p>
        </p:txBody>
      </p:sp>
      <p:sp>
        <p:nvSpPr>
          <p:cNvPr id="21" name="Nadpis 5"/>
          <p:cNvSpPr txBox="1">
            <a:spLocks/>
          </p:cNvSpPr>
          <p:nvPr/>
        </p:nvSpPr>
        <p:spPr>
          <a:xfrm>
            <a:off x="573335" y="3789040"/>
            <a:ext cx="8320204" cy="2376264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cs-CZ" sz="3200" dirty="0" smtClean="0">
                <a:solidFill>
                  <a:prstClr val="black"/>
                </a:solidFill>
              </a:rPr>
              <a:t>Zprostředkovává nákup a prodej cizí měny</a:t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dirty="0" smtClean="0">
                <a:solidFill>
                  <a:prstClr val="black"/>
                </a:solidFill>
              </a:rPr>
              <a:t>a za tyto služby si účtuje poplatek. </a:t>
            </a:r>
            <a:endParaRPr lang="cs-CZ" sz="32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7" name="Nadpis 5"/>
          <p:cNvSpPr txBox="1">
            <a:spLocks/>
          </p:cNvSpPr>
          <p:nvPr/>
        </p:nvSpPr>
        <p:spPr>
          <a:xfrm>
            <a:off x="576715" y="2276872"/>
            <a:ext cx="7988619" cy="915976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0000CC"/>
                </a:solidFill>
              </a:rPr>
              <a:t>Jaké služby nabízí směnárenská činnost? </a:t>
            </a:r>
          </a:p>
          <a:p>
            <a:pPr algn="l"/>
            <a:endParaRPr lang="cs-CZ" sz="400" b="1" dirty="0" smtClean="0">
              <a:solidFill>
                <a:srgbClr val="0000CC"/>
              </a:solidFill>
            </a:endParaRPr>
          </a:p>
        </p:txBody>
      </p:sp>
      <p:pic>
        <p:nvPicPr>
          <p:cNvPr id="13" name="Picture 3" descr="C:\Users\Katka\AppData\Local\Microsoft\Windows\Temporary Internet Files\Content.IE5\OD8E1VE4\MC900438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27">
            <a:off x="6434924" y="529254"/>
            <a:ext cx="1735419" cy="11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3335" y="3933056"/>
            <a:ext cx="7992000" cy="13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se šipkou 5"/>
          <p:cNvCxnSpPr/>
          <p:nvPr/>
        </p:nvCxnSpPr>
        <p:spPr>
          <a:xfrm flipH="1">
            <a:off x="2699792" y="1426185"/>
            <a:ext cx="1872209" cy="50400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4572000" y="1426186"/>
            <a:ext cx="1872000" cy="5040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/>
          <p:cNvGrpSpPr/>
          <p:nvPr/>
        </p:nvGrpSpPr>
        <p:grpSpPr>
          <a:xfrm>
            <a:off x="395537" y="2060848"/>
            <a:ext cx="8431607" cy="4464496"/>
            <a:chOff x="395537" y="2060848"/>
            <a:chExt cx="8431607" cy="4464496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716795157"/>
                </p:ext>
              </p:extLst>
            </p:nvPr>
          </p:nvGraphicFramePr>
          <p:xfrm>
            <a:off x="4650680" y="2060848"/>
            <a:ext cx="4176464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941607747"/>
                </p:ext>
              </p:extLst>
            </p:nvPr>
          </p:nvGraphicFramePr>
          <p:xfrm>
            <a:off x="395537" y="2060848"/>
            <a:ext cx="4176464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9" name="Nadpis 5"/>
          <p:cNvSpPr txBox="1">
            <a:spLocks/>
          </p:cNvSpPr>
          <p:nvPr/>
        </p:nvSpPr>
        <p:spPr>
          <a:xfrm>
            <a:off x="2584856" y="535088"/>
            <a:ext cx="4176464" cy="8640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prstClr val="black"/>
                </a:solidFill>
              </a:rPr>
              <a:t>Platební styk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2015928"/>
            <a:ext cx="414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38788" y="2015928"/>
            <a:ext cx="414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3944485"/>
            <a:ext cx="3888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70000" y="3926570"/>
            <a:ext cx="3888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5705" y="5517232"/>
            <a:ext cx="3492000" cy="11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68000" y="5493635"/>
            <a:ext cx="3492000" cy="11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0180391"/>
              </p:ext>
            </p:extLst>
          </p:nvPr>
        </p:nvGraphicFramePr>
        <p:xfrm>
          <a:off x="467544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7" descr="C:\Users\Katka\AppData\Local\Microsoft\Windows\Temporary Internet Files\Content.IE5\WAOHB5S8\MP90043129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1301">
            <a:off x="630507" y="463455"/>
            <a:ext cx="1744122" cy="1747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6045354" y="2060848"/>
            <a:ext cx="2664296" cy="2296187"/>
            <a:chOff x="5931230" y="1930460"/>
            <a:chExt cx="2872260" cy="2499458"/>
          </a:xfrm>
        </p:grpSpPr>
        <p:pic>
          <p:nvPicPr>
            <p:cNvPr id="6" name="Picture 16" descr="C:\Users\Katka\AppData\Local\Microsoft\Windows\Temporary Internet Files\Content.IE5\WAOHB5S8\MC900441319[1].png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2551">
              <a:off x="6670507" y="1930460"/>
              <a:ext cx="2132983" cy="2132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 descr="C:\Users\Katka\AppData\Local\Microsoft\Windows\Temporary Internet Files\Content.IE5\OKSD6ESJ\MP900442311[1].jp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80878">
              <a:off x="5931230" y="3293214"/>
              <a:ext cx="1705055" cy="11367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ovéPole 11"/>
          <p:cNvSpPr txBox="1"/>
          <p:nvPr/>
        </p:nvSpPr>
        <p:spPr>
          <a:xfrm>
            <a:off x="3419872" y="1484784"/>
            <a:ext cx="216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19872" y="3963803"/>
            <a:ext cx="216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74162"/>
            <a:ext cx="2664000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12025" y="5013176"/>
            <a:ext cx="2664000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6" name="Picture 2" descr="C:\Users\Katka\AppData\Local\Microsoft\Windows\Temporary Internet Files\Content.IE5\HBH3B1XB\MP900149068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616">
            <a:off x="649782" y="4696694"/>
            <a:ext cx="1900506" cy="1405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54899" y="430830"/>
            <a:ext cx="1800200" cy="684076"/>
          </a:xfrm>
          <a:noFill/>
          <a:ln w="38100"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cs-CZ" sz="3600" i="1" dirty="0" smtClean="0">
                <a:solidFill>
                  <a:srgbClr val="0000CC"/>
                </a:solidFill>
              </a:rPr>
              <a:t>Úkoly</a:t>
            </a:r>
            <a:r>
              <a:rPr lang="cs-CZ" i="1" dirty="0" smtClean="0">
                <a:solidFill>
                  <a:srgbClr val="0000CC"/>
                </a:solidFill>
              </a:rPr>
              <a:t>:</a:t>
            </a:r>
            <a:endParaRPr lang="cs-CZ" i="1" dirty="0">
              <a:solidFill>
                <a:srgbClr val="0000CC"/>
              </a:solidFill>
            </a:endParaRPr>
          </a:p>
        </p:txBody>
      </p:sp>
      <p:sp>
        <p:nvSpPr>
          <p:cNvPr id="21" name="Nadpis 5"/>
          <p:cNvSpPr txBox="1">
            <a:spLocks/>
          </p:cNvSpPr>
          <p:nvPr/>
        </p:nvSpPr>
        <p:spPr>
          <a:xfrm>
            <a:off x="575588" y="3546812"/>
            <a:ext cx="8460907" cy="2736304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numCol="1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cs-CZ" sz="3200" dirty="0" smtClean="0">
                <a:solidFill>
                  <a:prstClr val="black"/>
                </a:solidFill>
              </a:rPr>
              <a:t>PIN – </a:t>
            </a:r>
            <a:r>
              <a:rPr lang="cs-CZ" sz="3200" dirty="0" err="1" smtClean="0">
                <a:solidFill>
                  <a:prstClr val="black"/>
                </a:solidFill>
              </a:rPr>
              <a:t>personal</a:t>
            </a:r>
            <a:r>
              <a:rPr lang="cs-CZ" sz="3200" dirty="0" smtClean="0">
                <a:solidFill>
                  <a:prstClr val="black"/>
                </a:solidFill>
              </a:rPr>
              <a:t> </a:t>
            </a:r>
            <a:r>
              <a:rPr lang="cs-CZ" sz="3200" dirty="0" err="1" smtClean="0">
                <a:solidFill>
                  <a:prstClr val="black"/>
                </a:solidFill>
              </a:rPr>
              <a:t>identification</a:t>
            </a:r>
            <a:r>
              <a:rPr lang="cs-CZ" sz="3200" dirty="0" smtClean="0">
                <a:solidFill>
                  <a:prstClr val="black"/>
                </a:solidFill>
              </a:rPr>
              <a:t> </a:t>
            </a:r>
            <a:r>
              <a:rPr lang="cs-CZ" sz="3200" dirty="0" err="1" smtClean="0">
                <a:solidFill>
                  <a:prstClr val="black"/>
                </a:solidFill>
              </a:rPr>
              <a:t>number</a:t>
            </a:r>
            <a:r>
              <a:rPr lang="cs-CZ" sz="3200" dirty="0" smtClean="0">
                <a:solidFill>
                  <a:prstClr val="black"/>
                </a:solidFill>
              </a:rPr>
              <a:t> (12-14 čísel).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cs-CZ" sz="2800" dirty="0">
              <a:solidFill>
                <a:prstClr val="black"/>
              </a:solidFill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cs-CZ" sz="3200" dirty="0" smtClean="0">
                <a:solidFill>
                  <a:prstClr val="black"/>
                </a:solidFill>
              </a:rPr>
              <a:t>Označení vydavatele, jméno držitele, číslo, doba platnosti, záznam dat sloužící</a:t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dirty="0" smtClean="0">
                <a:solidFill>
                  <a:prstClr val="black"/>
                </a:solidFill>
              </a:rPr>
              <a:t>pro transakce mechanického snímače</a:t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dirty="0" smtClean="0">
                <a:solidFill>
                  <a:prstClr val="black"/>
                </a:solidFill>
              </a:rPr>
              <a:t>např. magnetický proužek</a:t>
            </a:r>
            <a:r>
              <a:rPr lang="cs-CZ" sz="3200" dirty="0">
                <a:solidFill>
                  <a:prstClr val="black"/>
                </a:solidFill>
              </a:rPr>
              <a:t> </a:t>
            </a:r>
            <a:r>
              <a:rPr lang="cs-CZ" sz="3200" dirty="0" smtClean="0">
                <a:solidFill>
                  <a:prstClr val="black"/>
                </a:solidFill>
              </a:rPr>
              <a:t>nebo mikročip.</a:t>
            </a:r>
          </a:p>
        </p:txBody>
      </p:sp>
      <p:sp>
        <p:nvSpPr>
          <p:cNvPr id="10" name="Nadpis 5"/>
          <p:cNvSpPr txBox="1">
            <a:spLocks/>
          </p:cNvSpPr>
          <p:nvPr/>
        </p:nvSpPr>
        <p:spPr>
          <a:xfrm>
            <a:off x="572274" y="2513044"/>
            <a:ext cx="8176189" cy="103376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0000CC"/>
                </a:solidFill>
              </a:rPr>
              <a:t>Znáte nezbytné náležitosti platební karty?</a:t>
            </a:r>
            <a:endParaRPr lang="cs-CZ" sz="3600" b="1" dirty="0">
              <a:solidFill>
                <a:srgbClr val="0000CC"/>
              </a:solidFill>
            </a:endParaRPr>
          </a:p>
        </p:txBody>
      </p:sp>
      <p:pic>
        <p:nvPicPr>
          <p:cNvPr id="11" name="Picture 3" descr="C:\Users\Katka\AppData\Local\Microsoft\Windows\Temporary Internet Files\Content.IE5\82ZOAB0F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175">
            <a:off x="7146665" y="532803"/>
            <a:ext cx="1344149" cy="1512168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572276" y="1288887"/>
            <a:ext cx="6654642" cy="120400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rgbClr val="0000CC"/>
                </a:solidFill>
              </a:rPr>
              <a:t>Jaké číslo omezuje možnost zneužití platební karty?</a:t>
            </a:r>
          </a:p>
          <a:p>
            <a:pPr algn="l"/>
            <a:endParaRPr lang="cs-CZ" sz="400" b="1" dirty="0" smtClean="0">
              <a:solidFill>
                <a:srgbClr val="0000CC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274" y="3396341"/>
            <a:ext cx="8388000" cy="86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5588" y="4260341"/>
            <a:ext cx="8388000" cy="20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/>
          <p:cNvSpPr txBox="1">
            <a:spLocks/>
          </p:cNvSpPr>
          <p:nvPr/>
        </p:nvSpPr>
        <p:spPr>
          <a:xfrm>
            <a:off x="1115616" y="692696"/>
            <a:ext cx="7056784" cy="86409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prstClr val="black"/>
                </a:solidFill>
              </a:rPr>
              <a:t>Elektronické bankovnictví</a:t>
            </a:r>
            <a:endParaRPr lang="cs-CZ" b="1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395536" y="1484784"/>
            <a:ext cx="8352928" cy="5373216"/>
            <a:chOff x="395536" y="1484784"/>
            <a:chExt cx="8352928" cy="537321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668983201"/>
                </p:ext>
              </p:extLst>
            </p:nvPr>
          </p:nvGraphicFramePr>
          <p:xfrm>
            <a:off x="395536" y="1484784"/>
            <a:ext cx="8352928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4131773000"/>
                </p:ext>
              </p:extLst>
            </p:nvPr>
          </p:nvGraphicFramePr>
          <p:xfrm>
            <a:off x="395536" y="2924944"/>
            <a:ext cx="8352928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565052957"/>
                </p:ext>
              </p:extLst>
            </p:nvPr>
          </p:nvGraphicFramePr>
          <p:xfrm>
            <a:off x="395536" y="4409728"/>
            <a:ext cx="8352928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8" name="TextovéPole 7"/>
          <p:cNvSpPr txBox="1"/>
          <p:nvPr/>
        </p:nvSpPr>
        <p:spPr>
          <a:xfrm>
            <a:off x="5022040" y="2132856"/>
            <a:ext cx="3888000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22040" y="3573016"/>
            <a:ext cx="3888000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22040" y="5013176"/>
            <a:ext cx="3888000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Motiv11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iv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10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otiv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Motiv3</Template>
  <TotalTime>6941</TotalTime>
  <Words>501</Words>
  <Application>Microsoft Office PowerPoint</Application>
  <PresentationFormat>Předvádění na obrazovce (4:3)</PresentationFormat>
  <Paragraphs>140</Paragraphs>
  <Slides>15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Motiv11</vt:lpstr>
      <vt:lpstr>Motiv3</vt:lpstr>
      <vt:lpstr>3_Motiv systému Office</vt:lpstr>
      <vt:lpstr>1_Motiv3</vt:lpstr>
      <vt:lpstr>4_Motiv systému Office</vt:lpstr>
      <vt:lpstr>Motiv10</vt:lpstr>
      <vt:lpstr>2_Motiv3</vt:lpstr>
      <vt:lpstr>2_Motiv systému Office</vt:lpstr>
      <vt:lpstr>Prezentace aplikace PowerPoint</vt:lpstr>
      <vt:lpstr>Bankovní služby spořící produkty </vt:lpstr>
      <vt:lpstr>Prezentace aplikace PowerPoint</vt:lpstr>
      <vt:lpstr>Prezentace aplikace PowerPoint</vt:lpstr>
      <vt:lpstr>Úkol:</vt:lpstr>
      <vt:lpstr>Prezentace aplikace PowerPoint</vt:lpstr>
      <vt:lpstr>Prezentace aplikace PowerPoint</vt:lpstr>
      <vt:lpstr>Úkoly:</vt:lpstr>
      <vt:lpstr>Prezentace aplikace PowerPoint</vt:lpstr>
      <vt:lpstr>Úkol:</vt:lpstr>
      <vt:lpstr>Stavební spoření</vt:lpstr>
      <vt:lpstr>Úkoly:</vt:lpstr>
      <vt:lpstr>Doplňkové penzijní připojištění</vt:lpstr>
      <vt:lpstr>Úkoly:</vt:lpstr>
      <vt:lpstr>Použitá 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Katka</cp:lastModifiedBy>
  <cp:revision>765</cp:revision>
  <cp:lastPrinted>2013-02-01T15:58:21Z</cp:lastPrinted>
  <dcterms:created xsi:type="dcterms:W3CDTF">2013-01-20T20:35:07Z</dcterms:created>
  <dcterms:modified xsi:type="dcterms:W3CDTF">2013-04-14T21:25:32Z</dcterms:modified>
</cp:coreProperties>
</file>