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  <p:sldMasterId id="2147483768" r:id="rId6"/>
    <p:sldMasterId id="2147483780" r:id="rId7"/>
    <p:sldMasterId id="2147483792" r:id="rId8"/>
    <p:sldMasterId id="2147483804" r:id="rId9"/>
    <p:sldMasterId id="2147483816" r:id="rId10"/>
    <p:sldMasterId id="2147483828" r:id="rId11"/>
  </p:sldMasterIdLst>
  <p:notesMasterIdLst>
    <p:notesMasterId r:id="rId26"/>
  </p:notesMasterIdLst>
  <p:handoutMasterIdLst>
    <p:handoutMasterId r:id="rId27"/>
  </p:handoutMasterIdLst>
  <p:sldIdLst>
    <p:sldId id="386" r:id="rId12"/>
    <p:sldId id="445" r:id="rId13"/>
    <p:sldId id="421" r:id="rId14"/>
    <p:sldId id="483" r:id="rId15"/>
    <p:sldId id="491" r:id="rId16"/>
    <p:sldId id="458" r:id="rId17"/>
    <p:sldId id="493" r:id="rId18"/>
    <p:sldId id="501" r:id="rId19"/>
    <p:sldId id="499" r:id="rId20"/>
    <p:sldId id="504" r:id="rId21"/>
    <p:sldId id="506" r:id="rId22"/>
    <p:sldId id="510" r:id="rId23"/>
    <p:sldId id="511" r:id="rId24"/>
    <p:sldId id="3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CE8"/>
    <a:srgbClr val="FEF6E2"/>
    <a:srgbClr val="F3FBE5"/>
    <a:srgbClr val="FFFFE1"/>
    <a:srgbClr val="FFFFCC"/>
    <a:srgbClr val="3399FF"/>
    <a:srgbClr val="6666FF"/>
    <a:srgbClr val="3366CC"/>
    <a:srgbClr val="00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2" autoAdjust="0"/>
    <p:restoredTop sz="89889" autoAdjust="0"/>
  </p:normalViewPr>
  <p:slideViewPr>
    <p:cSldViewPr>
      <p:cViewPr>
        <p:scale>
          <a:sx n="70" d="100"/>
          <a:sy n="70" d="100"/>
        </p:scale>
        <p:origin x="-859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59E6F-E0ED-444F-9CDE-95ED235DFBA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8BCFDC-E0F9-4379-A6DC-0284EE431119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pojistitel</a:t>
          </a:r>
          <a:endParaRPr lang="cs-CZ" sz="3200" b="1" dirty="0">
            <a:solidFill>
              <a:schemeClr val="tx1"/>
            </a:solidFill>
          </a:endParaRPr>
        </a:p>
      </dgm:t>
    </dgm:pt>
    <dgm:pt modelId="{62D5A2DA-EF5B-4C5D-97B2-214CB197D5D5}" type="parTrans" cxnId="{FFE1EDBE-07A9-4956-8ED4-65397844C4D1}">
      <dgm:prSet/>
      <dgm:spPr/>
      <dgm:t>
        <a:bodyPr/>
        <a:lstStyle/>
        <a:p>
          <a:endParaRPr lang="cs-CZ"/>
        </a:p>
      </dgm:t>
    </dgm:pt>
    <dgm:pt modelId="{5FFBA108-6E96-4D71-A753-4EFF3A708F78}" type="sibTrans" cxnId="{FFE1EDBE-07A9-4956-8ED4-65397844C4D1}">
      <dgm:prSet/>
      <dgm:spPr/>
      <dgm:t>
        <a:bodyPr/>
        <a:lstStyle/>
        <a:p>
          <a:endParaRPr lang="cs-CZ"/>
        </a:p>
      </dgm:t>
    </dgm:pt>
    <dgm:pt modelId="{4853CA8E-B307-4BD1-B330-BE8EA4161393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pojistník</a:t>
          </a:r>
          <a:endParaRPr lang="cs-CZ" sz="3200" b="1" dirty="0">
            <a:solidFill>
              <a:schemeClr val="tx1"/>
            </a:solidFill>
          </a:endParaRPr>
        </a:p>
      </dgm:t>
    </dgm:pt>
    <dgm:pt modelId="{CB89E093-EC16-4C60-BC29-FF6FF75C8408}" type="parTrans" cxnId="{3E5D117F-A35E-4523-8BBC-ECAC86980E1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9B12F755-6EEC-48FB-A45B-B08CBC3497E4}" type="sibTrans" cxnId="{3E5D117F-A35E-4523-8BBC-ECAC86980E15}">
      <dgm:prSet/>
      <dgm:spPr/>
      <dgm:t>
        <a:bodyPr/>
        <a:lstStyle/>
        <a:p>
          <a:endParaRPr lang="cs-CZ"/>
        </a:p>
      </dgm:t>
    </dgm:pt>
    <dgm:pt modelId="{4208F6E9-638B-4902-801F-CD64372F3265}">
      <dgm:prSet phldrT="[Text]" phldr="1"/>
      <dgm:spPr/>
      <dgm:t>
        <a:bodyPr/>
        <a:lstStyle/>
        <a:p>
          <a:endParaRPr lang="cs-CZ" dirty="0"/>
        </a:p>
      </dgm:t>
    </dgm:pt>
    <dgm:pt modelId="{BE8FC91B-5150-40DA-8690-E5196E6EC8F3}" type="parTrans" cxnId="{50E8957A-67F9-44CC-A86A-24A0F9C056D9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63D0334-BF09-465F-A574-240E4167A2BD}" type="sibTrans" cxnId="{50E8957A-67F9-44CC-A86A-24A0F9C056D9}">
      <dgm:prSet/>
      <dgm:spPr/>
      <dgm:t>
        <a:bodyPr/>
        <a:lstStyle/>
        <a:p>
          <a:endParaRPr lang="cs-CZ"/>
        </a:p>
      </dgm:t>
    </dgm:pt>
    <dgm:pt modelId="{225B85B3-3242-4775-B0AA-560175DF16E5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pojištěný</a:t>
          </a:r>
          <a:endParaRPr lang="cs-CZ" sz="3200" dirty="0"/>
        </a:p>
      </dgm:t>
    </dgm:pt>
    <dgm:pt modelId="{40B31D8A-C79A-4006-904C-113BE9E36877}" type="parTrans" cxnId="{A71F133F-DDB1-4447-A345-31E44EC67E31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565652F-57FF-49B5-9AC2-CF09473BD6D6}" type="sibTrans" cxnId="{A71F133F-DDB1-4447-A345-31E44EC67E31}">
      <dgm:prSet/>
      <dgm:spPr/>
      <dgm:t>
        <a:bodyPr/>
        <a:lstStyle/>
        <a:p>
          <a:endParaRPr lang="cs-CZ"/>
        </a:p>
      </dgm:t>
    </dgm:pt>
    <dgm:pt modelId="{77BFA52B-8376-4AD6-A25C-FA1A541564A6}">
      <dgm:prSet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oprávněná osoba</a:t>
          </a:r>
          <a:endParaRPr lang="cs-CZ" sz="3200" b="1" dirty="0">
            <a:solidFill>
              <a:schemeClr val="tx1"/>
            </a:solidFill>
          </a:endParaRPr>
        </a:p>
      </dgm:t>
    </dgm:pt>
    <dgm:pt modelId="{C4EBC4F1-BE4F-4F0A-9146-224AE0479416}" type="parTrans" cxnId="{4AFD22B0-DF1A-4CE5-87E5-824470F56898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457AAF24-CCC1-4680-BD94-34D5D330D806}" type="sibTrans" cxnId="{4AFD22B0-DF1A-4CE5-87E5-824470F56898}">
      <dgm:prSet/>
      <dgm:spPr/>
      <dgm:t>
        <a:bodyPr/>
        <a:lstStyle/>
        <a:p>
          <a:endParaRPr lang="cs-CZ"/>
        </a:p>
      </dgm:t>
    </dgm:pt>
    <dgm:pt modelId="{C90C28B3-A103-4B0F-9089-921CAEFFD852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obmyšlený</a:t>
          </a:r>
          <a:endParaRPr lang="cs-CZ" sz="3200" b="1" dirty="0">
            <a:solidFill>
              <a:schemeClr val="tx1"/>
            </a:solidFill>
          </a:endParaRPr>
        </a:p>
      </dgm:t>
    </dgm:pt>
    <dgm:pt modelId="{E0CC448A-5A19-4582-ADD6-DD8CECDBCA3E}" type="sibTrans" cxnId="{74BAD9FF-A99D-4E9C-937B-5B8748668736}">
      <dgm:prSet/>
      <dgm:spPr/>
      <dgm:t>
        <a:bodyPr/>
        <a:lstStyle/>
        <a:p>
          <a:endParaRPr lang="cs-CZ"/>
        </a:p>
      </dgm:t>
    </dgm:pt>
    <dgm:pt modelId="{885D1CF7-279F-447F-9BC7-2D82094DE2AA}" type="parTrans" cxnId="{74BAD9FF-A99D-4E9C-937B-5B8748668736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FCD862F1-5AD5-4AB5-B83F-D4CFA2D8F97E}" type="pres">
      <dgm:prSet presAssocID="{9C859E6F-E0ED-444F-9CDE-95ED235DFB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35E6C4-CCA5-422D-834A-64E7DA380657}" type="pres">
      <dgm:prSet presAssocID="{9C859E6F-E0ED-444F-9CDE-95ED235DFBAF}" presName="hierFlow" presStyleCnt="0"/>
      <dgm:spPr/>
    </dgm:pt>
    <dgm:pt modelId="{F277D986-6946-4323-89D1-323F0CB52848}" type="pres">
      <dgm:prSet presAssocID="{9C859E6F-E0ED-444F-9CDE-95ED235DFB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FC7910-BF62-4800-B719-DC01B1BA2DD5}" type="pres">
      <dgm:prSet presAssocID="{6F8BCFDC-E0F9-4379-A6DC-0284EE431119}" presName="Name17" presStyleCnt="0"/>
      <dgm:spPr/>
    </dgm:pt>
    <dgm:pt modelId="{9927286F-D701-4820-80B5-2D876FC60A2C}" type="pres">
      <dgm:prSet presAssocID="{6F8BCFDC-E0F9-4379-A6DC-0284EE43111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A3FD3-9941-4EF0-AA36-547A2DA14297}" type="pres">
      <dgm:prSet presAssocID="{6F8BCFDC-E0F9-4379-A6DC-0284EE431119}" presName="hierChild2" presStyleCnt="0"/>
      <dgm:spPr/>
    </dgm:pt>
    <dgm:pt modelId="{DF1E2398-FF29-432E-83E0-42F3E4682DCD}" type="pres">
      <dgm:prSet presAssocID="{CB89E093-EC16-4C60-BC29-FF6FF75C8408}" presName="Name25" presStyleLbl="parChTrans1D2" presStyleIdx="0" presStyleCnt="3"/>
      <dgm:spPr/>
      <dgm:t>
        <a:bodyPr/>
        <a:lstStyle/>
        <a:p>
          <a:endParaRPr lang="cs-CZ"/>
        </a:p>
      </dgm:t>
    </dgm:pt>
    <dgm:pt modelId="{56F49FB4-05A6-4780-AD30-55C21776F3AC}" type="pres">
      <dgm:prSet presAssocID="{CB89E093-EC16-4C60-BC29-FF6FF75C8408}" presName="connTx" presStyleLbl="parChTrans1D2" presStyleIdx="0" presStyleCnt="3"/>
      <dgm:spPr/>
      <dgm:t>
        <a:bodyPr/>
        <a:lstStyle/>
        <a:p>
          <a:endParaRPr lang="cs-CZ"/>
        </a:p>
      </dgm:t>
    </dgm:pt>
    <dgm:pt modelId="{3BAA43DA-4122-459C-82EE-C1D2CEEF3CDB}" type="pres">
      <dgm:prSet presAssocID="{4853CA8E-B307-4BD1-B330-BE8EA4161393}" presName="Name30" presStyleCnt="0"/>
      <dgm:spPr/>
    </dgm:pt>
    <dgm:pt modelId="{ACBBB480-EC18-4FB0-A586-365E2315C169}" type="pres">
      <dgm:prSet presAssocID="{4853CA8E-B307-4BD1-B330-BE8EA4161393}" presName="level2Shape" presStyleLbl="node2" presStyleIdx="0" presStyleCnt="3" custLinFactNeighborX="-1229" custLinFactNeighborY="-69661"/>
      <dgm:spPr/>
      <dgm:t>
        <a:bodyPr/>
        <a:lstStyle/>
        <a:p>
          <a:endParaRPr lang="cs-CZ"/>
        </a:p>
      </dgm:t>
    </dgm:pt>
    <dgm:pt modelId="{7EE9535C-4F38-4F04-B873-D28A2F3C2D68}" type="pres">
      <dgm:prSet presAssocID="{4853CA8E-B307-4BD1-B330-BE8EA4161393}" presName="hierChild3" presStyleCnt="0"/>
      <dgm:spPr/>
    </dgm:pt>
    <dgm:pt modelId="{A0707E58-08EC-4017-A6FF-18F45E903076}" type="pres">
      <dgm:prSet presAssocID="{BE8FC91B-5150-40DA-8690-E5196E6EC8F3}" presName="Name25" presStyleLbl="parChTrans1D3" presStyleIdx="0" presStyleCnt="2"/>
      <dgm:spPr/>
      <dgm:t>
        <a:bodyPr/>
        <a:lstStyle/>
        <a:p>
          <a:endParaRPr lang="cs-CZ"/>
        </a:p>
      </dgm:t>
    </dgm:pt>
    <dgm:pt modelId="{448CD346-401C-450E-A039-36EB04E40789}" type="pres">
      <dgm:prSet presAssocID="{BE8FC91B-5150-40DA-8690-E5196E6EC8F3}" presName="connTx" presStyleLbl="parChTrans1D3" presStyleIdx="0" presStyleCnt="2"/>
      <dgm:spPr/>
      <dgm:t>
        <a:bodyPr/>
        <a:lstStyle/>
        <a:p>
          <a:endParaRPr lang="cs-CZ"/>
        </a:p>
      </dgm:t>
    </dgm:pt>
    <dgm:pt modelId="{9495107E-B5BB-453C-B029-1DF436C296A4}" type="pres">
      <dgm:prSet presAssocID="{4208F6E9-638B-4902-801F-CD64372F3265}" presName="Name30" presStyleCnt="0"/>
      <dgm:spPr/>
    </dgm:pt>
    <dgm:pt modelId="{F437C22D-36CB-4D50-9BFF-910F5A081412}" type="pres">
      <dgm:prSet presAssocID="{4208F6E9-638B-4902-801F-CD64372F3265}" presName="level2Shape" presStyleLbl="node3" presStyleIdx="0" presStyleCnt="2" custLinFactNeighborX="890" custLinFactNeighborY="29491"/>
      <dgm:spPr/>
      <dgm:t>
        <a:bodyPr/>
        <a:lstStyle/>
        <a:p>
          <a:endParaRPr lang="cs-CZ"/>
        </a:p>
      </dgm:t>
    </dgm:pt>
    <dgm:pt modelId="{7B5258B1-4EBC-4A18-81B3-B4F8726867D3}" type="pres">
      <dgm:prSet presAssocID="{4208F6E9-638B-4902-801F-CD64372F3265}" presName="hierChild3" presStyleCnt="0"/>
      <dgm:spPr/>
    </dgm:pt>
    <dgm:pt modelId="{18940D7C-B1FB-44D0-BD9D-F6A22A49A430}" type="pres">
      <dgm:prSet presAssocID="{40B31D8A-C79A-4006-904C-113BE9E36877}" presName="Name25" presStyleLbl="parChTrans1D2" presStyleIdx="1" presStyleCnt="3"/>
      <dgm:spPr/>
      <dgm:t>
        <a:bodyPr/>
        <a:lstStyle/>
        <a:p>
          <a:endParaRPr lang="cs-CZ"/>
        </a:p>
      </dgm:t>
    </dgm:pt>
    <dgm:pt modelId="{E874B95B-0C19-4C9D-A1CA-190FC36A1DE0}" type="pres">
      <dgm:prSet presAssocID="{40B31D8A-C79A-4006-904C-113BE9E36877}" presName="connTx" presStyleLbl="parChTrans1D2" presStyleIdx="1" presStyleCnt="3"/>
      <dgm:spPr/>
      <dgm:t>
        <a:bodyPr/>
        <a:lstStyle/>
        <a:p>
          <a:endParaRPr lang="cs-CZ"/>
        </a:p>
      </dgm:t>
    </dgm:pt>
    <dgm:pt modelId="{3432E164-B0FC-4918-99B6-5ABEC8B5BBFA}" type="pres">
      <dgm:prSet presAssocID="{225B85B3-3242-4775-B0AA-560175DF16E5}" presName="Name30" presStyleCnt="0"/>
      <dgm:spPr/>
    </dgm:pt>
    <dgm:pt modelId="{59CD5B39-281A-4AF7-A903-B28A4D59C189}" type="pres">
      <dgm:prSet presAssocID="{225B85B3-3242-4775-B0AA-560175DF16E5}" presName="level2Shape" presStyleLbl="node2" presStyleIdx="1" presStyleCnt="3"/>
      <dgm:spPr/>
      <dgm:t>
        <a:bodyPr/>
        <a:lstStyle/>
        <a:p>
          <a:endParaRPr lang="cs-CZ"/>
        </a:p>
      </dgm:t>
    </dgm:pt>
    <dgm:pt modelId="{8DBC1B99-45EE-45C6-AF10-781E9619F05D}" type="pres">
      <dgm:prSet presAssocID="{225B85B3-3242-4775-B0AA-560175DF16E5}" presName="hierChild3" presStyleCnt="0"/>
      <dgm:spPr/>
    </dgm:pt>
    <dgm:pt modelId="{E065A578-8B54-4920-BC21-63B9B8DD96A8}" type="pres">
      <dgm:prSet presAssocID="{885D1CF7-279F-447F-9BC7-2D82094DE2AA}" presName="Name25" presStyleLbl="parChTrans1D3" presStyleIdx="1" presStyleCnt="2"/>
      <dgm:spPr/>
      <dgm:t>
        <a:bodyPr/>
        <a:lstStyle/>
        <a:p>
          <a:endParaRPr lang="cs-CZ"/>
        </a:p>
      </dgm:t>
    </dgm:pt>
    <dgm:pt modelId="{4A9EB1B8-BD0A-4D1A-BB5F-BCCE6D596C24}" type="pres">
      <dgm:prSet presAssocID="{885D1CF7-279F-447F-9BC7-2D82094DE2AA}" presName="connTx" presStyleLbl="parChTrans1D3" presStyleIdx="1" presStyleCnt="2"/>
      <dgm:spPr/>
      <dgm:t>
        <a:bodyPr/>
        <a:lstStyle/>
        <a:p>
          <a:endParaRPr lang="cs-CZ"/>
        </a:p>
      </dgm:t>
    </dgm:pt>
    <dgm:pt modelId="{F9F4D5A1-08D0-4FA6-9546-5D50DE6B9CD4}" type="pres">
      <dgm:prSet presAssocID="{C90C28B3-A103-4B0F-9089-921CAEFFD852}" presName="Name30" presStyleCnt="0"/>
      <dgm:spPr/>
    </dgm:pt>
    <dgm:pt modelId="{093AFD1C-64A3-4743-9915-3F4A7EEB551F}" type="pres">
      <dgm:prSet presAssocID="{C90C28B3-A103-4B0F-9089-921CAEFFD852}" presName="level2Shape" presStyleLbl="node3" presStyleIdx="1" presStyleCnt="2" custLinFactNeighborX="890" custLinFactNeighborY="-85509"/>
      <dgm:spPr/>
      <dgm:t>
        <a:bodyPr/>
        <a:lstStyle/>
        <a:p>
          <a:endParaRPr lang="cs-CZ"/>
        </a:p>
      </dgm:t>
    </dgm:pt>
    <dgm:pt modelId="{11FA78B3-5818-4748-92A4-D89520F79428}" type="pres">
      <dgm:prSet presAssocID="{C90C28B3-A103-4B0F-9089-921CAEFFD852}" presName="hierChild3" presStyleCnt="0"/>
      <dgm:spPr/>
    </dgm:pt>
    <dgm:pt modelId="{037C4396-58F8-4EC7-BDAC-99CE41F7A640}" type="pres">
      <dgm:prSet presAssocID="{C4EBC4F1-BE4F-4F0A-9146-224AE0479416}" presName="Name25" presStyleLbl="parChTrans1D2" presStyleIdx="2" presStyleCnt="3"/>
      <dgm:spPr/>
      <dgm:t>
        <a:bodyPr/>
        <a:lstStyle/>
        <a:p>
          <a:endParaRPr lang="cs-CZ"/>
        </a:p>
      </dgm:t>
    </dgm:pt>
    <dgm:pt modelId="{5D7D3F08-AF72-4EAE-83ED-74419775DB2D}" type="pres">
      <dgm:prSet presAssocID="{C4EBC4F1-BE4F-4F0A-9146-224AE0479416}" presName="connTx" presStyleLbl="parChTrans1D2" presStyleIdx="2" presStyleCnt="3"/>
      <dgm:spPr/>
      <dgm:t>
        <a:bodyPr/>
        <a:lstStyle/>
        <a:p>
          <a:endParaRPr lang="cs-CZ"/>
        </a:p>
      </dgm:t>
    </dgm:pt>
    <dgm:pt modelId="{8E29837B-EFD0-4298-A06C-151DA865F8E3}" type="pres">
      <dgm:prSet presAssocID="{77BFA52B-8376-4AD6-A25C-FA1A541564A6}" presName="Name30" presStyleCnt="0"/>
      <dgm:spPr/>
    </dgm:pt>
    <dgm:pt modelId="{D0A5F38F-42C9-4E48-A57E-ED4D7F034E02}" type="pres">
      <dgm:prSet presAssocID="{77BFA52B-8376-4AD6-A25C-FA1A541564A6}" presName="level2Shape" presStyleLbl="node2" presStyleIdx="2" presStyleCnt="3" custLinFactNeighborX="2076" custLinFactNeighborY="77119"/>
      <dgm:spPr/>
      <dgm:t>
        <a:bodyPr/>
        <a:lstStyle/>
        <a:p>
          <a:endParaRPr lang="cs-CZ"/>
        </a:p>
      </dgm:t>
    </dgm:pt>
    <dgm:pt modelId="{FC9310CE-A329-488E-A9ED-FD9E0FE15E16}" type="pres">
      <dgm:prSet presAssocID="{77BFA52B-8376-4AD6-A25C-FA1A541564A6}" presName="hierChild3" presStyleCnt="0"/>
      <dgm:spPr/>
    </dgm:pt>
    <dgm:pt modelId="{CE229982-633A-4579-BBA8-61D9FDD43592}" type="pres">
      <dgm:prSet presAssocID="{9C859E6F-E0ED-444F-9CDE-95ED235DFBAF}" presName="bgShapesFlow" presStyleCnt="0"/>
      <dgm:spPr/>
    </dgm:pt>
  </dgm:ptLst>
  <dgm:cxnLst>
    <dgm:cxn modelId="{FFE1EDBE-07A9-4956-8ED4-65397844C4D1}" srcId="{9C859E6F-E0ED-444F-9CDE-95ED235DFBAF}" destId="{6F8BCFDC-E0F9-4379-A6DC-0284EE431119}" srcOrd="0" destOrd="0" parTransId="{62D5A2DA-EF5B-4C5D-97B2-214CB197D5D5}" sibTransId="{5FFBA108-6E96-4D71-A753-4EFF3A708F78}"/>
    <dgm:cxn modelId="{50E8957A-67F9-44CC-A86A-24A0F9C056D9}" srcId="{4853CA8E-B307-4BD1-B330-BE8EA4161393}" destId="{4208F6E9-638B-4902-801F-CD64372F3265}" srcOrd="0" destOrd="0" parTransId="{BE8FC91B-5150-40DA-8690-E5196E6EC8F3}" sibTransId="{363D0334-BF09-465F-A574-240E4167A2BD}"/>
    <dgm:cxn modelId="{7951E8A7-C8EF-4E7C-A643-CEFFC2B6C88F}" type="presOf" srcId="{4853CA8E-B307-4BD1-B330-BE8EA4161393}" destId="{ACBBB480-EC18-4FB0-A586-365E2315C169}" srcOrd="0" destOrd="0" presId="urn:microsoft.com/office/officeart/2005/8/layout/hierarchy5"/>
    <dgm:cxn modelId="{A71F133F-DDB1-4447-A345-31E44EC67E31}" srcId="{6F8BCFDC-E0F9-4379-A6DC-0284EE431119}" destId="{225B85B3-3242-4775-B0AA-560175DF16E5}" srcOrd="1" destOrd="0" parTransId="{40B31D8A-C79A-4006-904C-113BE9E36877}" sibTransId="{3565652F-57FF-49B5-9AC2-CF09473BD6D6}"/>
    <dgm:cxn modelId="{688A9F03-CD55-4F96-A45D-B8A376A99521}" type="presOf" srcId="{225B85B3-3242-4775-B0AA-560175DF16E5}" destId="{59CD5B39-281A-4AF7-A903-B28A4D59C189}" srcOrd="0" destOrd="0" presId="urn:microsoft.com/office/officeart/2005/8/layout/hierarchy5"/>
    <dgm:cxn modelId="{41B37220-1D23-418F-940B-25A277F1120F}" type="presOf" srcId="{77BFA52B-8376-4AD6-A25C-FA1A541564A6}" destId="{D0A5F38F-42C9-4E48-A57E-ED4D7F034E02}" srcOrd="0" destOrd="0" presId="urn:microsoft.com/office/officeart/2005/8/layout/hierarchy5"/>
    <dgm:cxn modelId="{1F8A39B3-F4B6-4D8E-B272-95E7501923C7}" type="presOf" srcId="{40B31D8A-C79A-4006-904C-113BE9E36877}" destId="{18940D7C-B1FB-44D0-BD9D-F6A22A49A430}" srcOrd="0" destOrd="0" presId="urn:microsoft.com/office/officeart/2005/8/layout/hierarchy5"/>
    <dgm:cxn modelId="{02B31A59-1731-466B-82C0-8572458FC85D}" type="presOf" srcId="{9C859E6F-E0ED-444F-9CDE-95ED235DFBAF}" destId="{FCD862F1-5AD5-4AB5-B83F-D4CFA2D8F97E}" srcOrd="0" destOrd="0" presId="urn:microsoft.com/office/officeart/2005/8/layout/hierarchy5"/>
    <dgm:cxn modelId="{4AFD22B0-DF1A-4CE5-87E5-824470F56898}" srcId="{6F8BCFDC-E0F9-4379-A6DC-0284EE431119}" destId="{77BFA52B-8376-4AD6-A25C-FA1A541564A6}" srcOrd="2" destOrd="0" parTransId="{C4EBC4F1-BE4F-4F0A-9146-224AE0479416}" sibTransId="{457AAF24-CCC1-4680-BD94-34D5D330D806}"/>
    <dgm:cxn modelId="{5130299E-6A71-4646-85BC-D432F0420B0F}" type="presOf" srcId="{C4EBC4F1-BE4F-4F0A-9146-224AE0479416}" destId="{5D7D3F08-AF72-4EAE-83ED-74419775DB2D}" srcOrd="1" destOrd="0" presId="urn:microsoft.com/office/officeart/2005/8/layout/hierarchy5"/>
    <dgm:cxn modelId="{2C63F772-BA0A-43F7-85FC-476A30EA1815}" type="presOf" srcId="{4208F6E9-638B-4902-801F-CD64372F3265}" destId="{F437C22D-36CB-4D50-9BFF-910F5A081412}" srcOrd="0" destOrd="0" presId="urn:microsoft.com/office/officeart/2005/8/layout/hierarchy5"/>
    <dgm:cxn modelId="{B4CD5DEA-FD16-4740-9ECF-F1ADF9093D2B}" type="presOf" srcId="{BE8FC91B-5150-40DA-8690-E5196E6EC8F3}" destId="{A0707E58-08EC-4017-A6FF-18F45E903076}" srcOrd="0" destOrd="0" presId="urn:microsoft.com/office/officeart/2005/8/layout/hierarchy5"/>
    <dgm:cxn modelId="{BE62C889-D66A-482A-8850-3F03572F1063}" type="presOf" srcId="{C4EBC4F1-BE4F-4F0A-9146-224AE0479416}" destId="{037C4396-58F8-4EC7-BDAC-99CE41F7A640}" srcOrd="0" destOrd="0" presId="urn:microsoft.com/office/officeart/2005/8/layout/hierarchy5"/>
    <dgm:cxn modelId="{6C158DD4-CAA9-4B98-B035-D09C80997FA5}" type="presOf" srcId="{C90C28B3-A103-4B0F-9089-921CAEFFD852}" destId="{093AFD1C-64A3-4743-9915-3F4A7EEB551F}" srcOrd="0" destOrd="0" presId="urn:microsoft.com/office/officeart/2005/8/layout/hierarchy5"/>
    <dgm:cxn modelId="{70F383AE-7619-48A8-98D6-8CBAD08B11DC}" type="presOf" srcId="{885D1CF7-279F-447F-9BC7-2D82094DE2AA}" destId="{4A9EB1B8-BD0A-4D1A-BB5F-BCCE6D596C24}" srcOrd="1" destOrd="0" presId="urn:microsoft.com/office/officeart/2005/8/layout/hierarchy5"/>
    <dgm:cxn modelId="{2F9D2509-58F7-4C9F-8C07-C1455277F514}" type="presOf" srcId="{CB89E093-EC16-4C60-BC29-FF6FF75C8408}" destId="{56F49FB4-05A6-4780-AD30-55C21776F3AC}" srcOrd="1" destOrd="0" presId="urn:microsoft.com/office/officeart/2005/8/layout/hierarchy5"/>
    <dgm:cxn modelId="{7A52C670-E587-43C0-B18D-045E223CAFD7}" type="presOf" srcId="{BE8FC91B-5150-40DA-8690-E5196E6EC8F3}" destId="{448CD346-401C-450E-A039-36EB04E40789}" srcOrd="1" destOrd="0" presId="urn:microsoft.com/office/officeart/2005/8/layout/hierarchy5"/>
    <dgm:cxn modelId="{74BAD9FF-A99D-4E9C-937B-5B8748668736}" srcId="{225B85B3-3242-4775-B0AA-560175DF16E5}" destId="{C90C28B3-A103-4B0F-9089-921CAEFFD852}" srcOrd="0" destOrd="0" parTransId="{885D1CF7-279F-447F-9BC7-2D82094DE2AA}" sibTransId="{E0CC448A-5A19-4582-ADD6-DD8CECDBCA3E}"/>
    <dgm:cxn modelId="{B8849907-B875-4D8E-9649-4AB320679180}" type="presOf" srcId="{885D1CF7-279F-447F-9BC7-2D82094DE2AA}" destId="{E065A578-8B54-4920-BC21-63B9B8DD96A8}" srcOrd="0" destOrd="0" presId="urn:microsoft.com/office/officeart/2005/8/layout/hierarchy5"/>
    <dgm:cxn modelId="{3E5D117F-A35E-4523-8BBC-ECAC86980E15}" srcId="{6F8BCFDC-E0F9-4379-A6DC-0284EE431119}" destId="{4853CA8E-B307-4BD1-B330-BE8EA4161393}" srcOrd="0" destOrd="0" parTransId="{CB89E093-EC16-4C60-BC29-FF6FF75C8408}" sibTransId="{9B12F755-6EEC-48FB-A45B-B08CBC3497E4}"/>
    <dgm:cxn modelId="{6C16FF9C-177C-4557-9F18-437B8D8ABF14}" type="presOf" srcId="{6F8BCFDC-E0F9-4379-A6DC-0284EE431119}" destId="{9927286F-D701-4820-80B5-2D876FC60A2C}" srcOrd="0" destOrd="0" presId="urn:microsoft.com/office/officeart/2005/8/layout/hierarchy5"/>
    <dgm:cxn modelId="{F6458405-83B6-4F4B-968D-6A05DB9BF3AC}" type="presOf" srcId="{CB89E093-EC16-4C60-BC29-FF6FF75C8408}" destId="{DF1E2398-FF29-432E-83E0-42F3E4682DCD}" srcOrd="0" destOrd="0" presId="urn:microsoft.com/office/officeart/2005/8/layout/hierarchy5"/>
    <dgm:cxn modelId="{CB082D25-CEB8-4A40-856D-99977F30C29C}" type="presOf" srcId="{40B31D8A-C79A-4006-904C-113BE9E36877}" destId="{E874B95B-0C19-4C9D-A1CA-190FC36A1DE0}" srcOrd="1" destOrd="0" presId="urn:microsoft.com/office/officeart/2005/8/layout/hierarchy5"/>
    <dgm:cxn modelId="{3683AF5F-A56C-45F5-96AC-F622B03BF2DB}" type="presParOf" srcId="{FCD862F1-5AD5-4AB5-B83F-D4CFA2D8F97E}" destId="{8935E6C4-CCA5-422D-834A-64E7DA380657}" srcOrd="0" destOrd="0" presId="urn:microsoft.com/office/officeart/2005/8/layout/hierarchy5"/>
    <dgm:cxn modelId="{FEE8B4F3-0468-486D-9A2D-28BB617C6545}" type="presParOf" srcId="{8935E6C4-CCA5-422D-834A-64E7DA380657}" destId="{F277D986-6946-4323-89D1-323F0CB52848}" srcOrd="0" destOrd="0" presId="urn:microsoft.com/office/officeart/2005/8/layout/hierarchy5"/>
    <dgm:cxn modelId="{971A5CD7-4A22-46E7-8E9B-E891681CFF9C}" type="presParOf" srcId="{F277D986-6946-4323-89D1-323F0CB52848}" destId="{2EFC7910-BF62-4800-B719-DC01B1BA2DD5}" srcOrd="0" destOrd="0" presId="urn:microsoft.com/office/officeart/2005/8/layout/hierarchy5"/>
    <dgm:cxn modelId="{D71AC1C9-8ABD-4511-B314-1039E0B97BC0}" type="presParOf" srcId="{2EFC7910-BF62-4800-B719-DC01B1BA2DD5}" destId="{9927286F-D701-4820-80B5-2D876FC60A2C}" srcOrd="0" destOrd="0" presId="urn:microsoft.com/office/officeart/2005/8/layout/hierarchy5"/>
    <dgm:cxn modelId="{9C2F1ADD-D0B0-47E7-A8FF-EF164479ECB3}" type="presParOf" srcId="{2EFC7910-BF62-4800-B719-DC01B1BA2DD5}" destId="{A45A3FD3-9941-4EF0-AA36-547A2DA14297}" srcOrd="1" destOrd="0" presId="urn:microsoft.com/office/officeart/2005/8/layout/hierarchy5"/>
    <dgm:cxn modelId="{3B1B2B8F-3AD4-4DD1-AE8D-C29832DD7D61}" type="presParOf" srcId="{A45A3FD3-9941-4EF0-AA36-547A2DA14297}" destId="{DF1E2398-FF29-432E-83E0-42F3E4682DCD}" srcOrd="0" destOrd="0" presId="urn:microsoft.com/office/officeart/2005/8/layout/hierarchy5"/>
    <dgm:cxn modelId="{161AD70A-BAD5-425B-BD03-469B0F3FF0E8}" type="presParOf" srcId="{DF1E2398-FF29-432E-83E0-42F3E4682DCD}" destId="{56F49FB4-05A6-4780-AD30-55C21776F3AC}" srcOrd="0" destOrd="0" presId="urn:microsoft.com/office/officeart/2005/8/layout/hierarchy5"/>
    <dgm:cxn modelId="{981D5030-604B-4965-964B-5BFC8A571F2B}" type="presParOf" srcId="{A45A3FD3-9941-4EF0-AA36-547A2DA14297}" destId="{3BAA43DA-4122-459C-82EE-C1D2CEEF3CDB}" srcOrd="1" destOrd="0" presId="urn:microsoft.com/office/officeart/2005/8/layout/hierarchy5"/>
    <dgm:cxn modelId="{94DB2FF8-1625-4F16-BE13-D5DE433AF983}" type="presParOf" srcId="{3BAA43DA-4122-459C-82EE-C1D2CEEF3CDB}" destId="{ACBBB480-EC18-4FB0-A586-365E2315C169}" srcOrd="0" destOrd="0" presId="urn:microsoft.com/office/officeart/2005/8/layout/hierarchy5"/>
    <dgm:cxn modelId="{84E3333C-A4BC-4528-8968-066C2EE80A53}" type="presParOf" srcId="{3BAA43DA-4122-459C-82EE-C1D2CEEF3CDB}" destId="{7EE9535C-4F38-4F04-B873-D28A2F3C2D68}" srcOrd="1" destOrd="0" presId="urn:microsoft.com/office/officeart/2005/8/layout/hierarchy5"/>
    <dgm:cxn modelId="{1D21308D-C5C2-4A74-A30F-00BE353AD220}" type="presParOf" srcId="{7EE9535C-4F38-4F04-B873-D28A2F3C2D68}" destId="{A0707E58-08EC-4017-A6FF-18F45E903076}" srcOrd="0" destOrd="0" presId="urn:microsoft.com/office/officeart/2005/8/layout/hierarchy5"/>
    <dgm:cxn modelId="{0D71EA47-2301-4771-959E-A2806F1417D5}" type="presParOf" srcId="{A0707E58-08EC-4017-A6FF-18F45E903076}" destId="{448CD346-401C-450E-A039-36EB04E40789}" srcOrd="0" destOrd="0" presId="urn:microsoft.com/office/officeart/2005/8/layout/hierarchy5"/>
    <dgm:cxn modelId="{CDE5F834-34AA-42F3-ADDC-772248B2B236}" type="presParOf" srcId="{7EE9535C-4F38-4F04-B873-D28A2F3C2D68}" destId="{9495107E-B5BB-453C-B029-1DF436C296A4}" srcOrd="1" destOrd="0" presId="urn:microsoft.com/office/officeart/2005/8/layout/hierarchy5"/>
    <dgm:cxn modelId="{4E0C073C-2771-476A-888A-A63B2AE44D64}" type="presParOf" srcId="{9495107E-B5BB-453C-B029-1DF436C296A4}" destId="{F437C22D-36CB-4D50-9BFF-910F5A081412}" srcOrd="0" destOrd="0" presId="urn:microsoft.com/office/officeart/2005/8/layout/hierarchy5"/>
    <dgm:cxn modelId="{A58E6B96-B763-49D0-8692-2275DED65D29}" type="presParOf" srcId="{9495107E-B5BB-453C-B029-1DF436C296A4}" destId="{7B5258B1-4EBC-4A18-81B3-B4F8726867D3}" srcOrd="1" destOrd="0" presId="urn:microsoft.com/office/officeart/2005/8/layout/hierarchy5"/>
    <dgm:cxn modelId="{84CF9EA3-184B-43A7-92EB-DB0E45360E15}" type="presParOf" srcId="{A45A3FD3-9941-4EF0-AA36-547A2DA14297}" destId="{18940D7C-B1FB-44D0-BD9D-F6A22A49A430}" srcOrd="2" destOrd="0" presId="urn:microsoft.com/office/officeart/2005/8/layout/hierarchy5"/>
    <dgm:cxn modelId="{0D23BFE5-D373-443E-B648-89000A6B0A5B}" type="presParOf" srcId="{18940D7C-B1FB-44D0-BD9D-F6A22A49A430}" destId="{E874B95B-0C19-4C9D-A1CA-190FC36A1DE0}" srcOrd="0" destOrd="0" presId="urn:microsoft.com/office/officeart/2005/8/layout/hierarchy5"/>
    <dgm:cxn modelId="{8265C756-BD46-4677-A23C-55E4700EA61B}" type="presParOf" srcId="{A45A3FD3-9941-4EF0-AA36-547A2DA14297}" destId="{3432E164-B0FC-4918-99B6-5ABEC8B5BBFA}" srcOrd="3" destOrd="0" presId="urn:microsoft.com/office/officeart/2005/8/layout/hierarchy5"/>
    <dgm:cxn modelId="{8BC3FAF5-F106-4FB0-90BE-87545B569B99}" type="presParOf" srcId="{3432E164-B0FC-4918-99B6-5ABEC8B5BBFA}" destId="{59CD5B39-281A-4AF7-A903-B28A4D59C189}" srcOrd="0" destOrd="0" presId="urn:microsoft.com/office/officeart/2005/8/layout/hierarchy5"/>
    <dgm:cxn modelId="{CF3DA60F-BD5E-4684-8024-9D6AC9C4336C}" type="presParOf" srcId="{3432E164-B0FC-4918-99B6-5ABEC8B5BBFA}" destId="{8DBC1B99-45EE-45C6-AF10-781E9619F05D}" srcOrd="1" destOrd="0" presId="urn:microsoft.com/office/officeart/2005/8/layout/hierarchy5"/>
    <dgm:cxn modelId="{A7743195-FB9B-4416-8187-BBD6B1341300}" type="presParOf" srcId="{8DBC1B99-45EE-45C6-AF10-781E9619F05D}" destId="{E065A578-8B54-4920-BC21-63B9B8DD96A8}" srcOrd="0" destOrd="0" presId="urn:microsoft.com/office/officeart/2005/8/layout/hierarchy5"/>
    <dgm:cxn modelId="{B98E97AA-D282-4DE8-935F-E16119EF324C}" type="presParOf" srcId="{E065A578-8B54-4920-BC21-63B9B8DD96A8}" destId="{4A9EB1B8-BD0A-4D1A-BB5F-BCCE6D596C24}" srcOrd="0" destOrd="0" presId="urn:microsoft.com/office/officeart/2005/8/layout/hierarchy5"/>
    <dgm:cxn modelId="{00317AA2-B989-4850-A9F5-9A5EEBADE254}" type="presParOf" srcId="{8DBC1B99-45EE-45C6-AF10-781E9619F05D}" destId="{F9F4D5A1-08D0-4FA6-9546-5D50DE6B9CD4}" srcOrd="1" destOrd="0" presId="urn:microsoft.com/office/officeart/2005/8/layout/hierarchy5"/>
    <dgm:cxn modelId="{6344B1D0-BB5B-49DD-8E3B-38D98791B661}" type="presParOf" srcId="{F9F4D5A1-08D0-4FA6-9546-5D50DE6B9CD4}" destId="{093AFD1C-64A3-4743-9915-3F4A7EEB551F}" srcOrd="0" destOrd="0" presId="urn:microsoft.com/office/officeart/2005/8/layout/hierarchy5"/>
    <dgm:cxn modelId="{07B64B0B-6489-4C77-B16B-9BDC98BA4487}" type="presParOf" srcId="{F9F4D5A1-08D0-4FA6-9546-5D50DE6B9CD4}" destId="{11FA78B3-5818-4748-92A4-D89520F79428}" srcOrd="1" destOrd="0" presId="urn:microsoft.com/office/officeart/2005/8/layout/hierarchy5"/>
    <dgm:cxn modelId="{0575DAF3-63A1-496E-82B5-7F72159DB897}" type="presParOf" srcId="{A45A3FD3-9941-4EF0-AA36-547A2DA14297}" destId="{037C4396-58F8-4EC7-BDAC-99CE41F7A640}" srcOrd="4" destOrd="0" presId="urn:microsoft.com/office/officeart/2005/8/layout/hierarchy5"/>
    <dgm:cxn modelId="{911108B4-DC06-4F71-BA31-2F0AA4C688EA}" type="presParOf" srcId="{037C4396-58F8-4EC7-BDAC-99CE41F7A640}" destId="{5D7D3F08-AF72-4EAE-83ED-74419775DB2D}" srcOrd="0" destOrd="0" presId="urn:microsoft.com/office/officeart/2005/8/layout/hierarchy5"/>
    <dgm:cxn modelId="{D70CA09E-9C99-4621-BF31-2A4DC295D410}" type="presParOf" srcId="{A45A3FD3-9941-4EF0-AA36-547A2DA14297}" destId="{8E29837B-EFD0-4298-A06C-151DA865F8E3}" srcOrd="5" destOrd="0" presId="urn:microsoft.com/office/officeart/2005/8/layout/hierarchy5"/>
    <dgm:cxn modelId="{97E8A775-E971-46C5-B339-5571D8F2D718}" type="presParOf" srcId="{8E29837B-EFD0-4298-A06C-151DA865F8E3}" destId="{D0A5F38F-42C9-4E48-A57E-ED4D7F034E02}" srcOrd="0" destOrd="0" presId="urn:microsoft.com/office/officeart/2005/8/layout/hierarchy5"/>
    <dgm:cxn modelId="{0D44D9F4-5512-4085-9EC3-312AABC621AD}" type="presParOf" srcId="{8E29837B-EFD0-4298-A06C-151DA865F8E3}" destId="{FC9310CE-A329-488E-A9ED-FD9E0FE15E16}" srcOrd="1" destOrd="0" presId="urn:microsoft.com/office/officeart/2005/8/layout/hierarchy5"/>
    <dgm:cxn modelId="{81211B11-7EF2-4D23-9346-4C787C78A838}" type="presParOf" srcId="{FCD862F1-5AD5-4AB5-B83F-D4CFA2D8F97E}" destId="{CE229982-633A-4579-BBA8-61D9FDD4359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59E6F-E0ED-444F-9CDE-95ED235DFBA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8BCFDC-E0F9-4379-A6DC-0284EE431119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600" b="1" dirty="0" smtClean="0">
              <a:solidFill>
                <a:schemeClr val="tx1"/>
              </a:solidFill>
            </a:rPr>
            <a:t>životní</a:t>
          </a:r>
          <a:endParaRPr lang="cs-CZ" sz="3600" b="1" dirty="0">
            <a:solidFill>
              <a:schemeClr val="tx1"/>
            </a:solidFill>
          </a:endParaRPr>
        </a:p>
      </dgm:t>
    </dgm:pt>
    <dgm:pt modelId="{62D5A2DA-EF5B-4C5D-97B2-214CB197D5D5}" type="parTrans" cxnId="{FFE1EDBE-07A9-4956-8ED4-65397844C4D1}">
      <dgm:prSet/>
      <dgm:spPr/>
      <dgm:t>
        <a:bodyPr/>
        <a:lstStyle/>
        <a:p>
          <a:endParaRPr lang="cs-CZ"/>
        </a:p>
      </dgm:t>
    </dgm:pt>
    <dgm:pt modelId="{5FFBA108-6E96-4D71-A753-4EFF3A708F78}" type="sibTrans" cxnId="{FFE1EDBE-07A9-4956-8ED4-65397844C4D1}">
      <dgm:prSet/>
      <dgm:spPr/>
      <dgm:t>
        <a:bodyPr/>
        <a:lstStyle/>
        <a:p>
          <a:endParaRPr lang="cs-CZ"/>
        </a:p>
      </dgm:t>
    </dgm:pt>
    <dgm:pt modelId="{4853CA8E-B307-4BD1-B330-BE8EA4161393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rizikové</a:t>
          </a:r>
          <a:endParaRPr lang="cs-CZ" sz="3200" b="1" dirty="0">
            <a:solidFill>
              <a:schemeClr val="tx1"/>
            </a:solidFill>
          </a:endParaRPr>
        </a:p>
      </dgm:t>
    </dgm:pt>
    <dgm:pt modelId="{CB89E093-EC16-4C60-BC29-FF6FF75C8408}" type="parTrans" cxnId="{3E5D117F-A35E-4523-8BBC-ECAC86980E1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9B12F755-6EEC-48FB-A45B-B08CBC3497E4}" type="sibTrans" cxnId="{3E5D117F-A35E-4523-8BBC-ECAC86980E15}">
      <dgm:prSet/>
      <dgm:spPr/>
      <dgm:t>
        <a:bodyPr/>
        <a:lstStyle/>
        <a:p>
          <a:endParaRPr lang="cs-CZ"/>
        </a:p>
      </dgm:t>
    </dgm:pt>
    <dgm:pt modelId="{225B85B3-3242-4775-B0AA-560175DF16E5}">
      <dgm:prSet phldrT="[Text]" custT="1"/>
      <dgm:spPr>
        <a:solidFill>
          <a:schemeClr val="bg1"/>
        </a:solidFill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rezervotvorné</a:t>
          </a:r>
          <a:endParaRPr lang="cs-CZ" sz="3200" b="1" dirty="0">
            <a:solidFill>
              <a:schemeClr val="tx1"/>
            </a:solidFill>
          </a:endParaRPr>
        </a:p>
      </dgm:t>
    </dgm:pt>
    <dgm:pt modelId="{40B31D8A-C79A-4006-904C-113BE9E36877}" type="parTrans" cxnId="{A71F133F-DDB1-4447-A345-31E44EC67E31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3565652F-57FF-49B5-9AC2-CF09473BD6D6}" type="sibTrans" cxnId="{A71F133F-DDB1-4447-A345-31E44EC67E31}">
      <dgm:prSet/>
      <dgm:spPr/>
      <dgm:t>
        <a:bodyPr/>
        <a:lstStyle/>
        <a:p>
          <a:endParaRPr lang="cs-CZ"/>
        </a:p>
      </dgm:t>
    </dgm:pt>
    <dgm:pt modelId="{FCD862F1-5AD5-4AB5-B83F-D4CFA2D8F97E}" type="pres">
      <dgm:prSet presAssocID="{9C859E6F-E0ED-444F-9CDE-95ED235DFBA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35E6C4-CCA5-422D-834A-64E7DA380657}" type="pres">
      <dgm:prSet presAssocID="{9C859E6F-E0ED-444F-9CDE-95ED235DFBAF}" presName="hierFlow" presStyleCnt="0"/>
      <dgm:spPr/>
    </dgm:pt>
    <dgm:pt modelId="{F277D986-6946-4323-89D1-323F0CB52848}" type="pres">
      <dgm:prSet presAssocID="{9C859E6F-E0ED-444F-9CDE-95ED235DFBA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EFC7910-BF62-4800-B719-DC01B1BA2DD5}" type="pres">
      <dgm:prSet presAssocID="{6F8BCFDC-E0F9-4379-A6DC-0284EE431119}" presName="Name17" presStyleCnt="0"/>
      <dgm:spPr/>
    </dgm:pt>
    <dgm:pt modelId="{9927286F-D701-4820-80B5-2D876FC60A2C}" type="pres">
      <dgm:prSet presAssocID="{6F8BCFDC-E0F9-4379-A6DC-0284EE431119}" presName="level1Shape" presStyleLbl="node0" presStyleIdx="0" presStyleCnt="1" custScaleX="70872" custScaleY="73894" custLinFactNeighborX="-283" custLinFactNeighborY="-1850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A3FD3-9941-4EF0-AA36-547A2DA14297}" type="pres">
      <dgm:prSet presAssocID="{6F8BCFDC-E0F9-4379-A6DC-0284EE431119}" presName="hierChild2" presStyleCnt="0"/>
      <dgm:spPr/>
    </dgm:pt>
    <dgm:pt modelId="{DF1E2398-FF29-432E-83E0-42F3E4682DCD}" type="pres">
      <dgm:prSet presAssocID="{CB89E093-EC16-4C60-BC29-FF6FF75C8408}" presName="Name25" presStyleLbl="parChTrans1D2" presStyleIdx="0" presStyleCnt="2"/>
      <dgm:spPr/>
      <dgm:t>
        <a:bodyPr/>
        <a:lstStyle/>
        <a:p>
          <a:endParaRPr lang="cs-CZ"/>
        </a:p>
      </dgm:t>
    </dgm:pt>
    <dgm:pt modelId="{56F49FB4-05A6-4780-AD30-55C21776F3AC}" type="pres">
      <dgm:prSet presAssocID="{CB89E093-EC16-4C60-BC29-FF6FF75C8408}" presName="connTx" presStyleLbl="parChTrans1D2" presStyleIdx="0" presStyleCnt="2"/>
      <dgm:spPr/>
      <dgm:t>
        <a:bodyPr/>
        <a:lstStyle/>
        <a:p>
          <a:endParaRPr lang="cs-CZ"/>
        </a:p>
      </dgm:t>
    </dgm:pt>
    <dgm:pt modelId="{3BAA43DA-4122-459C-82EE-C1D2CEEF3CDB}" type="pres">
      <dgm:prSet presAssocID="{4853CA8E-B307-4BD1-B330-BE8EA4161393}" presName="Name30" presStyleCnt="0"/>
      <dgm:spPr/>
    </dgm:pt>
    <dgm:pt modelId="{ACBBB480-EC18-4FB0-A586-365E2315C169}" type="pres">
      <dgm:prSet presAssocID="{4853CA8E-B307-4BD1-B330-BE8EA4161393}" presName="level2Shape" presStyleLbl="node2" presStyleIdx="0" presStyleCnt="2" custScaleX="85754" custScaleY="62171" custLinFactNeighborX="-1229" custLinFactNeighborY="-69661"/>
      <dgm:spPr/>
      <dgm:t>
        <a:bodyPr/>
        <a:lstStyle/>
        <a:p>
          <a:endParaRPr lang="cs-CZ"/>
        </a:p>
      </dgm:t>
    </dgm:pt>
    <dgm:pt modelId="{7EE9535C-4F38-4F04-B873-D28A2F3C2D68}" type="pres">
      <dgm:prSet presAssocID="{4853CA8E-B307-4BD1-B330-BE8EA4161393}" presName="hierChild3" presStyleCnt="0"/>
      <dgm:spPr/>
    </dgm:pt>
    <dgm:pt modelId="{18940D7C-B1FB-44D0-BD9D-F6A22A49A430}" type="pres">
      <dgm:prSet presAssocID="{40B31D8A-C79A-4006-904C-113BE9E36877}" presName="Name25" presStyleLbl="parChTrans1D2" presStyleIdx="1" presStyleCnt="2"/>
      <dgm:spPr/>
      <dgm:t>
        <a:bodyPr/>
        <a:lstStyle/>
        <a:p>
          <a:endParaRPr lang="cs-CZ"/>
        </a:p>
      </dgm:t>
    </dgm:pt>
    <dgm:pt modelId="{E874B95B-0C19-4C9D-A1CA-190FC36A1DE0}" type="pres">
      <dgm:prSet presAssocID="{40B31D8A-C79A-4006-904C-113BE9E36877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432E164-B0FC-4918-99B6-5ABEC8B5BBFA}" type="pres">
      <dgm:prSet presAssocID="{225B85B3-3242-4775-B0AA-560175DF16E5}" presName="Name30" presStyleCnt="0"/>
      <dgm:spPr/>
    </dgm:pt>
    <dgm:pt modelId="{59CD5B39-281A-4AF7-A903-B28A4D59C189}" type="pres">
      <dgm:prSet presAssocID="{225B85B3-3242-4775-B0AA-560175DF16E5}" presName="level2Shape" presStyleLbl="node2" presStyleIdx="1" presStyleCnt="2" custScaleX="84930" custScaleY="62149"/>
      <dgm:spPr/>
      <dgm:t>
        <a:bodyPr/>
        <a:lstStyle/>
        <a:p>
          <a:endParaRPr lang="cs-CZ"/>
        </a:p>
      </dgm:t>
    </dgm:pt>
    <dgm:pt modelId="{8DBC1B99-45EE-45C6-AF10-781E9619F05D}" type="pres">
      <dgm:prSet presAssocID="{225B85B3-3242-4775-B0AA-560175DF16E5}" presName="hierChild3" presStyleCnt="0"/>
      <dgm:spPr/>
    </dgm:pt>
    <dgm:pt modelId="{CE229982-633A-4579-BBA8-61D9FDD43592}" type="pres">
      <dgm:prSet presAssocID="{9C859E6F-E0ED-444F-9CDE-95ED235DFBAF}" presName="bgShapesFlow" presStyleCnt="0"/>
      <dgm:spPr/>
    </dgm:pt>
  </dgm:ptLst>
  <dgm:cxnLst>
    <dgm:cxn modelId="{396D3862-22C4-4B72-AFEA-1D90BBA3F3E0}" type="presOf" srcId="{CB89E093-EC16-4C60-BC29-FF6FF75C8408}" destId="{DF1E2398-FF29-432E-83E0-42F3E4682DCD}" srcOrd="0" destOrd="0" presId="urn:microsoft.com/office/officeart/2005/8/layout/hierarchy5"/>
    <dgm:cxn modelId="{68BD05E2-FE39-4AB5-A859-39646CE48C93}" type="presOf" srcId="{9C859E6F-E0ED-444F-9CDE-95ED235DFBAF}" destId="{FCD862F1-5AD5-4AB5-B83F-D4CFA2D8F97E}" srcOrd="0" destOrd="0" presId="urn:microsoft.com/office/officeart/2005/8/layout/hierarchy5"/>
    <dgm:cxn modelId="{3E5D117F-A35E-4523-8BBC-ECAC86980E15}" srcId="{6F8BCFDC-E0F9-4379-A6DC-0284EE431119}" destId="{4853CA8E-B307-4BD1-B330-BE8EA4161393}" srcOrd="0" destOrd="0" parTransId="{CB89E093-EC16-4C60-BC29-FF6FF75C8408}" sibTransId="{9B12F755-6EEC-48FB-A45B-B08CBC3497E4}"/>
    <dgm:cxn modelId="{47689118-4096-4AE0-8C9E-F53157B7609E}" type="presOf" srcId="{40B31D8A-C79A-4006-904C-113BE9E36877}" destId="{E874B95B-0C19-4C9D-A1CA-190FC36A1DE0}" srcOrd="1" destOrd="0" presId="urn:microsoft.com/office/officeart/2005/8/layout/hierarchy5"/>
    <dgm:cxn modelId="{F0CEF8E8-3D57-4260-9EF5-4F5967E37007}" type="presOf" srcId="{225B85B3-3242-4775-B0AA-560175DF16E5}" destId="{59CD5B39-281A-4AF7-A903-B28A4D59C189}" srcOrd="0" destOrd="0" presId="urn:microsoft.com/office/officeart/2005/8/layout/hierarchy5"/>
    <dgm:cxn modelId="{A71F133F-DDB1-4447-A345-31E44EC67E31}" srcId="{6F8BCFDC-E0F9-4379-A6DC-0284EE431119}" destId="{225B85B3-3242-4775-B0AA-560175DF16E5}" srcOrd="1" destOrd="0" parTransId="{40B31D8A-C79A-4006-904C-113BE9E36877}" sibTransId="{3565652F-57FF-49B5-9AC2-CF09473BD6D6}"/>
    <dgm:cxn modelId="{E7C5FCA3-8499-472D-BABD-B8D369470A38}" type="presOf" srcId="{CB89E093-EC16-4C60-BC29-FF6FF75C8408}" destId="{56F49FB4-05A6-4780-AD30-55C21776F3AC}" srcOrd="1" destOrd="0" presId="urn:microsoft.com/office/officeart/2005/8/layout/hierarchy5"/>
    <dgm:cxn modelId="{2A63972D-EA62-4B12-98A0-5870772CE047}" type="presOf" srcId="{6F8BCFDC-E0F9-4379-A6DC-0284EE431119}" destId="{9927286F-D701-4820-80B5-2D876FC60A2C}" srcOrd="0" destOrd="0" presId="urn:microsoft.com/office/officeart/2005/8/layout/hierarchy5"/>
    <dgm:cxn modelId="{FC38E35A-5768-4A8A-A328-3C767EEB1ACE}" type="presOf" srcId="{40B31D8A-C79A-4006-904C-113BE9E36877}" destId="{18940D7C-B1FB-44D0-BD9D-F6A22A49A430}" srcOrd="0" destOrd="0" presId="urn:microsoft.com/office/officeart/2005/8/layout/hierarchy5"/>
    <dgm:cxn modelId="{FFE1EDBE-07A9-4956-8ED4-65397844C4D1}" srcId="{9C859E6F-E0ED-444F-9CDE-95ED235DFBAF}" destId="{6F8BCFDC-E0F9-4379-A6DC-0284EE431119}" srcOrd="0" destOrd="0" parTransId="{62D5A2DA-EF5B-4C5D-97B2-214CB197D5D5}" sibTransId="{5FFBA108-6E96-4D71-A753-4EFF3A708F78}"/>
    <dgm:cxn modelId="{13B02D07-8A01-4901-BE2D-E7DDC82BA9F4}" type="presOf" srcId="{4853CA8E-B307-4BD1-B330-BE8EA4161393}" destId="{ACBBB480-EC18-4FB0-A586-365E2315C169}" srcOrd="0" destOrd="0" presId="urn:microsoft.com/office/officeart/2005/8/layout/hierarchy5"/>
    <dgm:cxn modelId="{76BBB6F6-914F-4DF3-B88A-313960E8A1CF}" type="presParOf" srcId="{FCD862F1-5AD5-4AB5-B83F-D4CFA2D8F97E}" destId="{8935E6C4-CCA5-422D-834A-64E7DA380657}" srcOrd="0" destOrd="0" presId="urn:microsoft.com/office/officeart/2005/8/layout/hierarchy5"/>
    <dgm:cxn modelId="{F71C8BFF-BC25-4B75-8D33-CB94DF77CF39}" type="presParOf" srcId="{8935E6C4-CCA5-422D-834A-64E7DA380657}" destId="{F277D986-6946-4323-89D1-323F0CB52848}" srcOrd="0" destOrd="0" presId="urn:microsoft.com/office/officeart/2005/8/layout/hierarchy5"/>
    <dgm:cxn modelId="{DDED8D98-519A-48FE-AF7B-4185AEF142B8}" type="presParOf" srcId="{F277D986-6946-4323-89D1-323F0CB52848}" destId="{2EFC7910-BF62-4800-B719-DC01B1BA2DD5}" srcOrd="0" destOrd="0" presId="urn:microsoft.com/office/officeart/2005/8/layout/hierarchy5"/>
    <dgm:cxn modelId="{2B4EFE97-1576-4F2B-A451-C86D03FE70DF}" type="presParOf" srcId="{2EFC7910-BF62-4800-B719-DC01B1BA2DD5}" destId="{9927286F-D701-4820-80B5-2D876FC60A2C}" srcOrd="0" destOrd="0" presId="urn:microsoft.com/office/officeart/2005/8/layout/hierarchy5"/>
    <dgm:cxn modelId="{EF7833EF-44D5-46C3-935C-AC34AA41C61A}" type="presParOf" srcId="{2EFC7910-BF62-4800-B719-DC01B1BA2DD5}" destId="{A45A3FD3-9941-4EF0-AA36-547A2DA14297}" srcOrd="1" destOrd="0" presId="urn:microsoft.com/office/officeart/2005/8/layout/hierarchy5"/>
    <dgm:cxn modelId="{2EC9EC89-3C23-4BE0-8F47-B6629B8BADCC}" type="presParOf" srcId="{A45A3FD3-9941-4EF0-AA36-547A2DA14297}" destId="{DF1E2398-FF29-432E-83E0-42F3E4682DCD}" srcOrd="0" destOrd="0" presId="urn:microsoft.com/office/officeart/2005/8/layout/hierarchy5"/>
    <dgm:cxn modelId="{0639B8FF-0CB6-4CC1-B39B-AFF4526216D6}" type="presParOf" srcId="{DF1E2398-FF29-432E-83E0-42F3E4682DCD}" destId="{56F49FB4-05A6-4780-AD30-55C21776F3AC}" srcOrd="0" destOrd="0" presId="urn:microsoft.com/office/officeart/2005/8/layout/hierarchy5"/>
    <dgm:cxn modelId="{A79F9378-065A-4958-BB60-03DA49415606}" type="presParOf" srcId="{A45A3FD3-9941-4EF0-AA36-547A2DA14297}" destId="{3BAA43DA-4122-459C-82EE-C1D2CEEF3CDB}" srcOrd="1" destOrd="0" presId="urn:microsoft.com/office/officeart/2005/8/layout/hierarchy5"/>
    <dgm:cxn modelId="{5645FFD4-FEF0-4188-BA23-F70389AF2F3C}" type="presParOf" srcId="{3BAA43DA-4122-459C-82EE-C1D2CEEF3CDB}" destId="{ACBBB480-EC18-4FB0-A586-365E2315C169}" srcOrd="0" destOrd="0" presId="urn:microsoft.com/office/officeart/2005/8/layout/hierarchy5"/>
    <dgm:cxn modelId="{6E54C499-BA59-4CD4-86A9-D46B786250B0}" type="presParOf" srcId="{3BAA43DA-4122-459C-82EE-C1D2CEEF3CDB}" destId="{7EE9535C-4F38-4F04-B873-D28A2F3C2D68}" srcOrd="1" destOrd="0" presId="urn:microsoft.com/office/officeart/2005/8/layout/hierarchy5"/>
    <dgm:cxn modelId="{FCEDAD6C-1E86-4379-9D3F-447B45673308}" type="presParOf" srcId="{A45A3FD3-9941-4EF0-AA36-547A2DA14297}" destId="{18940D7C-B1FB-44D0-BD9D-F6A22A49A430}" srcOrd="2" destOrd="0" presId="urn:microsoft.com/office/officeart/2005/8/layout/hierarchy5"/>
    <dgm:cxn modelId="{AB7FB487-4136-487E-B38E-4DE94FC05735}" type="presParOf" srcId="{18940D7C-B1FB-44D0-BD9D-F6A22A49A430}" destId="{E874B95B-0C19-4C9D-A1CA-190FC36A1DE0}" srcOrd="0" destOrd="0" presId="urn:microsoft.com/office/officeart/2005/8/layout/hierarchy5"/>
    <dgm:cxn modelId="{BDED1D91-8682-42AD-BD71-B8EB2C3F02AF}" type="presParOf" srcId="{A45A3FD3-9941-4EF0-AA36-547A2DA14297}" destId="{3432E164-B0FC-4918-99B6-5ABEC8B5BBFA}" srcOrd="3" destOrd="0" presId="urn:microsoft.com/office/officeart/2005/8/layout/hierarchy5"/>
    <dgm:cxn modelId="{1997E41B-A353-4B6A-8186-A3DC9C40E13F}" type="presParOf" srcId="{3432E164-B0FC-4918-99B6-5ABEC8B5BBFA}" destId="{59CD5B39-281A-4AF7-A903-B28A4D59C189}" srcOrd="0" destOrd="0" presId="urn:microsoft.com/office/officeart/2005/8/layout/hierarchy5"/>
    <dgm:cxn modelId="{F32F9DAB-A94B-4D6D-A363-5A635A46B24B}" type="presParOf" srcId="{3432E164-B0FC-4918-99B6-5ABEC8B5BBFA}" destId="{8DBC1B99-45EE-45C6-AF10-781E9619F05D}" srcOrd="1" destOrd="0" presId="urn:microsoft.com/office/officeart/2005/8/layout/hierarchy5"/>
    <dgm:cxn modelId="{411650F1-1691-4A5D-879E-8AE030E83398}" type="presParOf" srcId="{FCD862F1-5AD5-4AB5-B83F-D4CFA2D8F97E}" destId="{CE229982-633A-4579-BBA8-61D9FDD4359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7286F-D701-4820-80B5-2D876FC60A2C}">
      <dsp:nvSpPr>
        <dsp:cNvPr id="0" name=""/>
        <dsp:cNvSpPr/>
      </dsp:nvSpPr>
      <dsp:spPr>
        <a:xfrm>
          <a:off x="7875" y="1611741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pojistitel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0005" y="1643871"/>
        <a:ext cx="2129733" cy="1032736"/>
      </dsp:txXfrm>
    </dsp:sp>
    <dsp:sp modelId="{DF1E2398-FF29-432E-83E0-42F3E4682DCD}">
      <dsp:nvSpPr>
        <dsp:cNvPr id="0" name=""/>
        <dsp:cNvSpPr/>
      </dsp:nvSpPr>
      <dsp:spPr>
        <a:xfrm rot="17869432">
          <a:off x="1715966" y="1331517"/>
          <a:ext cx="1822440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822440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2581625" y="1308808"/>
        <a:ext cx="91122" cy="91122"/>
      </dsp:txXfrm>
    </dsp:sp>
    <dsp:sp modelId="{ACBBB480-EC18-4FB0-A586-365E2315C169}">
      <dsp:nvSpPr>
        <dsp:cNvPr id="0" name=""/>
        <dsp:cNvSpPr/>
      </dsp:nvSpPr>
      <dsp:spPr>
        <a:xfrm>
          <a:off x="3052502" y="0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pojistník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3084632" y="32130"/>
        <a:ext cx="2129733" cy="1032736"/>
      </dsp:txXfrm>
    </dsp:sp>
    <dsp:sp modelId="{A0707E58-08EC-4017-A6FF-18F45E903076}">
      <dsp:nvSpPr>
        <dsp:cNvPr id="0" name=""/>
        <dsp:cNvSpPr/>
      </dsp:nvSpPr>
      <dsp:spPr>
        <a:xfrm rot="2186448">
          <a:off x="5135611" y="862502"/>
          <a:ext cx="1134208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134208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74360" y="856998"/>
        <a:ext cx="56710" cy="56710"/>
      </dsp:txXfrm>
    </dsp:sp>
    <dsp:sp modelId="{F437C22D-36CB-4D50-9BFF-910F5A081412}">
      <dsp:nvSpPr>
        <dsp:cNvPr id="0" name=""/>
        <dsp:cNvSpPr/>
      </dsp:nvSpPr>
      <dsp:spPr>
        <a:xfrm>
          <a:off x="6158934" y="673710"/>
          <a:ext cx="2193993" cy="1096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/>
        </a:p>
      </dsp:txBody>
      <dsp:txXfrm>
        <a:off x="6191064" y="705840"/>
        <a:ext cx="2129733" cy="1032736"/>
      </dsp:txXfrm>
    </dsp:sp>
    <dsp:sp modelId="{18940D7C-B1FB-44D0-BD9D-F6A22A49A430}">
      <dsp:nvSpPr>
        <dsp:cNvPr id="0" name=""/>
        <dsp:cNvSpPr/>
      </dsp:nvSpPr>
      <dsp:spPr>
        <a:xfrm>
          <a:off x="2201869" y="2137388"/>
          <a:ext cx="87759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877597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618728" y="2138300"/>
        <a:ext cx="43879" cy="43879"/>
      </dsp:txXfrm>
    </dsp:sp>
    <dsp:sp modelId="{59CD5B39-281A-4AF7-A903-B28A4D59C189}">
      <dsp:nvSpPr>
        <dsp:cNvPr id="0" name=""/>
        <dsp:cNvSpPr/>
      </dsp:nvSpPr>
      <dsp:spPr>
        <a:xfrm>
          <a:off x="3079467" y="1611741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pojištěný</a:t>
          </a:r>
          <a:endParaRPr lang="cs-CZ" sz="3200" kern="1200" dirty="0"/>
        </a:p>
      </dsp:txBody>
      <dsp:txXfrm>
        <a:off x="3111597" y="1643871"/>
        <a:ext cx="2129733" cy="1032736"/>
      </dsp:txXfrm>
    </dsp:sp>
    <dsp:sp modelId="{E065A578-8B54-4920-BC21-63B9B8DD96A8}">
      <dsp:nvSpPr>
        <dsp:cNvPr id="0" name=""/>
        <dsp:cNvSpPr/>
      </dsp:nvSpPr>
      <dsp:spPr>
        <a:xfrm rot="18800943">
          <a:off x="5071223" y="1668372"/>
          <a:ext cx="1289947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289947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83948" y="1658975"/>
        <a:ext cx="64497" cy="64497"/>
      </dsp:txXfrm>
    </dsp:sp>
    <dsp:sp modelId="{093AFD1C-64A3-4743-9915-3F4A7EEB551F}">
      <dsp:nvSpPr>
        <dsp:cNvPr id="0" name=""/>
        <dsp:cNvSpPr/>
      </dsp:nvSpPr>
      <dsp:spPr>
        <a:xfrm>
          <a:off x="6158934" y="673710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obmyšlený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6191064" y="705840"/>
        <a:ext cx="2129733" cy="1032736"/>
      </dsp:txXfrm>
    </dsp:sp>
    <dsp:sp modelId="{037C4396-58F8-4EC7-BDAC-99CE41F7A640}">
      <dsp:nvSpPr>
        <dsp:cNvPr id="0" name=""/>
        <dsp:cNvSpPr/>
      </dsp:nvSpPr>
      <dsp:spPr>
        <a:xfrm rot="3611853">
          <a:off x="1734745" y="2943259"/>
          <a:ext cx="1857392" cy="45703"/>
        </a:xfrm>
        <a:custGeom>
          <a:avLst/>
          <a:gdLst/>
          <a:ahLst/>
          <a:cxnLst/>
          <a:rect l="0" t="0" r="0" b="0"/>
          <a:pathLst>
            <a:path>
              <a:moveTo>
                <a:pt x="0" y="22851"/>
              </a:moveTo>
              <a:lnTo>
                <a:pt x="1857392" y="22851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2617007" y="2919675"/>
        <a:ext cx="92869" cy="92869"/>
      </dsp:txXfrm>
    </dsp:sp>
    <dsp:sp modelId="{D0A5F38F-42C9-4E48-A57E-ED4D7F034E02}">
      <dsp:nvSpPr>
        <dsp:cNvPr id="0" name=""/>
        <dsp:cNvSpPr/>
      </dsp:nvSpPr>
      <dsp:spPr>
        <a:xfrm>
          <a:off x="3125014" y="3223483"/>
          <a:ext cx="2193993" cy="109699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oprávněná osoba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3157144" y="3255613"/>
        <a:ext cx="2129733" cy="1032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7286F-D701-4820-80B5-2D876FC60A2C}">
      <dsp:nvSpPr>
        <dsp:cNvPr id="0" name=""/>
        <dsp:cNvSpPr/>
      </dsp:nvSpPr>
      <dsp:spPr>
        <a:xfrm>
          <a:off x="408382" y="1100662"/>
          <a:ext cx="2708542" cy="1412017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chemeClr val="tx1"/>
              </a:solidFill>
            </a:rPr>
            <a:t>životní</a:t>
          </a:r>
          <a:endParaRPr lang="cs-CZ" sz="3600" b="1" kern="1200" dirty="0">
            <a:solidFill>
              <a:schemeClr val="tx1"/>
            </a:solidFill>
          </a:endParaRPr>
        </a:p>
      </dsp:txBody>
      <dsp:txXfrm>
        <a:off x="449739" y="1142019"/>
        <a:ext cx="2625828" cy="1329303"/>
      </dsp:txXfrm>
    </dsp:sp>
    <dsp:sp modelId="{DF1E2398-FF29-432E-83E0-42F3E4682DCD}">
      <dsp:nvSpPr>
        <dsp:cNvPr id="0" name=""/>
        <dsp:cNvSpPr/>
      </dsp:nvSpPr>
      <dsp:spPr>
        <a:xfrm rot="19254399">
          <a:off x="2901654" y="1160532"/>
          <a:ext cx="1923082" cy="79610"/>
        </a:xfrm>
        <a:custGeom>
          <a:avLst/>
          <a:gdLst/>
          <a:ahLst/>
          <a:cxnLst/>
          <a:rect l="0" t="0" r="0" b="0"/>
          <a:pathLst>
            <a:path>
              <a:moveTo>
                <a:pt x="0" y="39805"/>
              </a:moveTo>
              <a:lnTo>
                <a:pt x="1923082" y="39805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815119" y="1152260"/>
        <a:ext cx="96154" cy="96154"/>
      </dsp:txXfrm>
    </dsp:sp>
    <dsp:sp modelId="{ACBBB480-EC18-4FB0-A586-365E2315C169}">
      <dsp:nvSpPr>
        <dsp:cNvPr id="0" name=""/>
        <dsp:cNvSpPr/>
      </dsp:nvSpPr>
      <dsp:spPr>
        <a:xfrm>
          <a:off x="4609466" y="0"/>
          <a:ext cx="3277293" cy="118800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rizikové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644262" y="34796"/>
        <a:ext cx="3207701" cy="1118414"/>
      </dsp:txXfrm>
    </dsp:sp>
    <dsp:sp modelId="{18940D7C-B1FB-44D0-BD9D-F6A22A49A430}">
      <dsp:nvSpPr>
        <dsp:cNvPr id="0" name=""/>
        <dsp:cNvSpPr/>
      </dsp:nvSpPr>
      <dsp:spPr>
        <a:xfrm rot="2119267">
          <a:off x="2943265" y="2312309"/>
          <a:ext cx="1886830" cy="79610"/>
        </a:xfrm>
        <a:custGeom>
          <a:avLst/>
          <a:gdLst/>
          <a:ahLst/>
          <a:cxnLst/>
          <a:rect l="0" t="0" r="0" b="0"/>
          <a:pathLst>
            <a:path>
              <a:moveTo>
                <a:pt x="0" y="39805"/>
              </a:moveTo>
              <a:lnTo>
                <a:pt x="1886830" y="39805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839509" y="2304944"/>
        <a:ext cx="94341" cy="94341"/>
      </dsp:txXfrm>
    </dsp:sp>
    <dsp:sp modelId="{59CD5B39-281A-4AF7-A903-B28A4D59C189}">
      <dsp:nvSpPr>
        <dsp:cNvPr id="0" name=""/>
        <dsp:cNvSpPr/>
      </dsp:nvSpPr>
      <dsp:spPr>
        <a:xfrm>
          <a:off x="4656436" y="2303765"/>
          <a:ext cx="3245802" cy="118758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rezervotvorné</a:t>
          </a:r>
          <a:endParaRPr lang="cs-CZ" sz="3200" b="1" kern="1200" dirty="0">
            <a:solidFill>
              <a:schemeClr val="tx1"/>
            </a:solidFill>
          </a:endParaRPr>
        </a:p>
      </dsp:txBody>
      <dsp:txXfrm>
        <a:off x="4691219" y="2338548"/>
        <a:ext cx="3176236" cy="1118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E5316-4162-47CD-9327-B6BA5F8DF7C7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18E9-B22F-4D5D-8194-F79CCA6CCF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6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D30D6-2F7C-4A1A-A4AA-6FF0239DCBD1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8050A-27BD-4B43-B5B8-A99B13B679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0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8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9940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3890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6555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5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929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428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880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4707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57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7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361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994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3890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6555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929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428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8804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4707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7409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36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9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9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F4C914">
                <a:lumMod val="40000"/>
                <a:lumOff val="60000"/>
              </a:srgbClr>
            </a:gs>
            <a:gs pos="70000">
              <a:srgbClr val="F4C914">
                <a:lumMod val="40000"/>
                <a:lumOff val="60000"/>
                <a:alpha val="63000"/>
              </a:srgbClr>
            </a:gs>
            <a:gs pos="45000">
              <a:srgbClr val="F4C914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40000"/>
                <a:lumOff val="60000"/>
              </a:schemeClr>
            </a:gs>
            <a:gs pos="84000">
              <a:schemeClr val="accent5">
                <a:lumMod val="40000"/>
                <a:lumOff val="60000"/>
              </a:schemeClr>
            </a:gs>
            <a:gs pos="43000">
              <a:schemeClr val="accent5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14.4.2013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wmf"/><Relationship Id="rId7" Type="http://schemas.openxmlformats.org/officeDocument/2006/relationships/image" Target="../media/image1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51488" y="148905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Výukový materiál v rámci projektu OPVK 1.5 Peníze středním školám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Číslo projektu:		CZ.1.07/1.5.00/34.0883 </a:t>
            </a:r>
          </a:p>
          <a:p>
            <a:r>
              <a:rPr lang="cs-CZ" dirty="0">
                <a:solidFill>
                  <a:prstClr val="black"/>
                </a:solidFill>
              </a:rPr>
              <a:t>Název projektu:		Rozvoj vzdělanosti</a:t>
            </a:r>
          </a:p>
          <a:p>
            <a:r>
              <a:rPr lang="cs-CZ" dirty="0">
                <a:solidFill>
                  <a:prstClr val="black"/>
                </a:solidFill>
              </a:rPr>
              <a:t>Číslo šablony:   		VI/2</a:t>
            </a:r>
          </a:p>
          <a:p>
            <a:r>
              <a:rPr lang="cs-CZ" dirty="0">
                <a:solidFill>
                  <a:prstClr val="black"/>
                </a:solidFill>
              </a:rPr>
              <a:t>Datum vytvoření:		</a:t>
            </a:r>
            <a:r>
              <a:rPr lang="cs-CZ" dirty="0" smtClean="0"/>
              <a:t>11. </a:t>
            </a:r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2013</a:t>
            </a:r>
          </a:p>
          <a:p>
            <a:r>
              <a:rPr lang="cs-CZ" dirty="0">
                <a:solidFill>
                  <a:prstClr val="black"/>
                </a:solidFill>
              </a:rPr>
              <a:t>Autor:			</a:t>
            </a:r>
            <a:r>
              <a:rPr lang="cs-CZ" dirty="0" smtClean="0">
                <a:solidFill>
                  <a:prstClr val="black"/>
                </a:solidFill>
              </a:rPr>
              <a:t>Mgr</a:t>
            </a:r>
            <a:r>
              <a:rPr lang="cs-CZ" dirty="0">
                <a:solidFill>
                  <a:prstClr val="black"/>
                </a:solidFill>
              </a:rPr>
              <a:t>. Kateřina Havlasová</a:t>
            </a:r>
          </a:p>
          <a:p>
            <a:r>
              <a:rPr lang="cs-CZ" dirty="0">
                <a:solidFill>
                  <a:prstClr val="black"/>
                </a:solidFill>
              </a:rPr>
              <a:t>Určeno pro předmět:	Ekonomika </a:t>
            </a:r>
            <a:r>
              <a:rPr lang="cs-CZ" dirty="0" smtClean="0">
                <a:solidFill>
                  <a:prstClr val="black"/>
                </a:solidFill>
              </a:rPr>
              <a:t>podnikání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Tematická oblast:		Finanční trh</a:t>
            </a:r>
          </a:p>
          <a:p>
            <a:r>
              <a:rPr lang="cs-CZ" dirty="0">
                <a:solidFill>
                  <a:prstClr val="black"/>
                </a:solidFill>
              </a:rPr>
              <a:t>Obor vzdělání:		Masér sportovní a rekondiční (69-41-M/001) 4. ročník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Název výukového </a:t>
            </a:r>
            <a:r>
              <a:rPr lang="cs-CZ" dirty="0" smtClean="0">
                <a:solidFill>
                  <a:prstClr val="black"/>
                </a:solidFill>
              </a:rPr>
              <a:t>materiálu: </a:t>
            </a:r>
            <a:r>
              <a:rPr lang="cs-CZ" dirty="0" smtClean="0"/>
              <a:t>Pojišťovnictví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Popis využití: Výukový materiál pro žáky s úkoly pro žáky s </a:t>
            </a:r>
            <a:r>
              <a:rPr lang="cs-CZ" dirty="0" smtClean="0">
                <a:solidFill>
                  <a:prstClr val="black"/>
                </a:solidFill>
              </a:rPr>
              <a:t>využitím dataprojektoru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a notebooku.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Čas:</a:t>
            </a:r>
            <a:r>
              <a:rPr lang="cs-CZ" dirty="0"/>
              <a:t> </a:t>
            </a:r>
            <a:r>
              <a:rPr lang="cs-CZ" dirty="0" smtClean="0"/>
              <a:t>25</a:t>
            </a:r>
            <a:r>
              <a:rPr lang="cs-CZ" dirty="0" smtClean="0"/>
              <a:t> </a:t>
            </a:r>
            <a:r>
              <a:rPr lang="cs-CZ" dirty="0">
                <a:solidFill>
                  <a:prstClr val="black"/>
                </a:solidFill>
              </a:rPr>
              <a:t>minut</a:t>
            </a:r>
          </a:p>
        </p:txBody>
      </p:sp>
      <p:sp>
        <p:nvSpPr>
          <p:cNvPr id="5" name="Obdélník 4"/>
          <p:cNvSpPr/>
          <p:nvPr/>
        </p:nvSpPr>
        <p:spPr>
          <a:xfrm>
            <a:off x="4978896" y="872716"/>
            <a:ext cx="3381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VY_62_INOVACE_EKM4_</a:t>
            </a:r>
            <a:r>
              <a:rPr lang="cs-CZ" dirty="0" smtClean="0"/>
              <a:t>3840H</a:t>
            </a:r>
            <a:r>
              <a:rPr lang="cs-CZ" dirty="0" smtClean="0">
                <a:solidFill>
                  <a:prstClr val="black"/>
                </a:solidFill>
              </a:rPr>
              <a:t>AV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6" name="Picture 2" descr="C:\Users\Katka\Downloads\loga_sablony_pruhled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8" y="423759"/>
            <a:ext cx="4032447" cy="89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78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2274" y="3933056"/>
            <a:ext cx="8460907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Česká správa sociálního zabezpečení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a zdravotní pojišťovny.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20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Důchodové pojištění, nemocenské pojištění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a příspěvek na státní politiku zaměstnanosti.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2276" y="2852936"/>
            <a:ext cx="8176189" cy="93610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Víte, jaké pojištění zahrnuje sociální pojištění?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412776"/>
            <a:ext cx="7456108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00CC"/>
                </a:solidFill>
              </a:rPr>
              <a:t>Kdo spravuje sociální a kdo zdravotní pojištění?</a:t>
            </a:r>
          </a:p>
        </p:txBody>
      </p:sp>
      <p:pic>
        <p:nvPicPr>
          <p:cNvPr id="9" name="Picture 3" descr="C:\Users\Katka\AppData\Local\Microsoft\Windows\Temporary Internet Files\Content.IE5\OD8E1VE4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6953">
            <a:off x="7064146" y="223562"/>
            <a:ext cx="1735419" cy="11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6370" y="4178489"/>
            <a:ext cx="8424000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5181" y="5326710"/>
            <a:ext cx="8424000" cy="12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6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827584" y="692696"/>
            <a:ext cx="7560840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Druhy komerčního pojištění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215516" y="1908785"/>
            <a:ext cx="8748972" cy="4832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12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		   pojištění osob  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		        komplexní </a:t>
            </a:r>
            <a:r>
              <a:rPr lang="cs-CZ" dirty="0" err="1" smtClean="0"/>
              <a:t>autopojištění</a:t>
            </a:r>
            <a:endParaRPr lang="cs-CZ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  pojištění </a:t>
            </a:r>
            <a:r>
              <a:rPr lang="cs-CZ" dirty="0"/>
              <a:t>majetku </a:t>
            </a:r>
            <a:r>
              <a:rPr lang="cs-CZ" dirty="0" smtClean="0"/>
              <a:t>občanů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     cestovní pojištění a asistenční služby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 smtClean="0"/>
              <a:t>      pojištění podnikatelů v průmyslu</a:t>
            </a:r>
            <a:endParaRPr lang="cs-CZ" dirty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dirty="0" smtClean="0"/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  <p:pic>
        <p:nvPicPr>
          <p:cNvPr id="11" name="Picture 13" descr="C:\Users\Katka\AppData\Local\Microsoft\Windows\Temporary Internet Files\Content.IE5\HBH3B1XB\MC9002903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057" y="3811621"/>
            <a:ext cx="1513968" cy="117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Katka\AppData\Local\Microsoft\Windows\Temporary Internet Files\Content.IE5\GZLWM6IG\MC90019848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2741"/>
            <a:ext cx="1334751" cy="115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C:\Users\Katka\AppData\Local\Microsoft\Windows\Temporary Internet Files\Content.IE5\OKSD6ESJ\MC9002903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8602">
            <a:off x="1659625" y="3043383"/>
            <a:ext cx="1589051" cy="78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atka\AppData\Local\Microsoft\Windows\Temporary Internet Files\Content.IE5\WAOHB5S8\MC9002957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57626"/>
            <a:ext cx="963475" cy="86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Skupina 14"/>
          <p:cNvGrpSpPr/>
          <p:nvPr/>
        </p:nvGrpSpPr>
        <p:grpSpPr>
          <a:xfrm rot="19885063">
            <a:off x="5761508" y="1564393"/>
            <a:ext cx="2339505" cy="1595776"/>
            <a:chOff x="1430604" y="2835982"/>
            <a:chExt cx="1964378" cy="1557170"/>
          </a:xfrm>
        </p:grpSpPr>
        <p:pic>
          <p:nvPicPr>
            <p:cNvPr id="16" name="Picture 7" descr="C:\Users\Katka\AppData\Local\Microsoft\Windows\Temporary Internet Files\Content.IE5\WAOHB5S8\MC900441788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365" y="3902990"/>
              <a:ext cx="490162" cy="490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0" descr="C:\Users\Katka\AppData\Local\Microsoft\Windows\Temporary Internet Files\Content.IE5\HBH3B1XB\MP900387420[1]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243994">
              <a:off x="2603607" y="3620733"/>
              <a:ext cx="791375" cy="564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:\Users\Katka\AppData\Local\Microsoft\Windows\Temporary Internet Files\Content.IE5\HBH3B1XB\MP900174939[1]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2680" y="3232545"/>
              <a:ext cx="778077" cy="518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1" descr="C:\Users\Katka\AppData\Local\Microsoft\Windows\Temporary Internet Files\Content.IE5\HBH3B1XB\MM900395710[1].gif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604" y="2835982"/>
              <a:ext cx="7620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C:\Users\Katka\AppData\Local\Microsoft\Windows\Temporary Internet Files\Content.IE5\GZLWM6IG\MC900353695[1].wmf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21113">
              <a:off x="1576350" y="3370792"/>
              <a:ext cx="784492" cy="801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2" name="Picture 5" descr="C:\Users\Katka\AppData\Local\Microsoft\Windows\Temporary Internet Files\Content.IE5\HBH3B1XB\MC90019619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243" y="5733256"/>
            <a:ext cx="142978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5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2411760" y="692696"/>
            <a:ext cx="4392488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Pojištění osob</a:t>
            </a:r>
            <a:endParaRPr lang="cs-CZ" b="1" dirty="0">
              <a:solidFill>
                <a:prstClr val="black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627666302"/>
              </p:ext>
            </p:extLst>
          </p:nvPr>
        </p:nvGraphicFramePr>
        <p:xfrm>
          <a:off x="431540" y="2502104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860032" y="2271848"/>
            <a:ext cx="3672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868376" y="4653136"/>
            <a:ext cx="3672000" cy="158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66596" y="692696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6715" y="4005064"/>
            <a:ext cx="8320204" cy="237626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Obsahuje spořící složku, která je vyplacena spolu s podíly na zisku při pojistné události nebo na konci pojistné doby.</a:t>
            </a:r>
            <a:endParaRPr lang="cs-CZ" sz="3200" dirty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6715" y="2276872"/>
            <a:ext cx="7988619" cy="115212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 čem spočívá výhoda rezervotvorného pojištění?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8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146665" y="532803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559947" y="4054592"/>
            <a:ext cx="8136000" cy="183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Použitá literatura:</a:t>
            </a:r>
            <a:endParaRPr lang="cs-CZ" sz="32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256584"/>
          </a:xfrm>
        </p:spPr>
        <p:txBody>
          <a:bodyPr>
            <a:noAutofit/>
          </a:bodyPr>
          <a:lstStyle/>
          <a:p>
            <a:r>
              <a:rPr lang="cs-CZ" sz="2000" dirty="0"/>
              <a:t>Švarcová, J. a kolektiv. </a:t>
            </a:r>
            <a:r>
              <a:rPr lang="cs-CZ" sz="2000" i="1" dirty="0"/>
              <a:t>Ekonomie – stručný přehled</a:t>
            </a:r>
            <a:r>
              <a:rPr lang="cs-CZ" sz="2000" dirty="0"/>
              <a:t>. Vydání pro rok 2009/2010. Zlín: CEED, 2009.</a:t>
            </a:r>
          </a:p>
          <a:p>
            <a:pPr marL="0" indent="0">
              <a:buNone/>
            </a:pPr>
            <a:r>
              <a:rPr lang="cs-CZ" sz="2000" dirty="0" smtClean="0"/>
              <a:t>      ISBN </a:t>
            </a:r>
            <a:r>
              <a:rPr lang="cs-CZ" sz="2000" dirty="0"/>
              <a:t>978-80-903433-8-2.</a:t>
            </a:r>
          </a:p>
          <a:p>
            <a:r>
              <a:rPr lang="cs-CZ" sz="2000" dirty="0" smtClean="0"/>
              <a:t>Novotný</a:t>
            </a:r>
            <a:r>
              <a:rPr lang="cs-CZ" sz="2000" dirty="0"/>
              <a:t>, Z. – Dyntarová, V. – Kafková, R. </a:t>
            </a:r>
            <a:r>
              <a:rPr lang="cs-CZ" sz="2000" i="1" dirty="0"/>
              <a:t>Ekonomika 2. </a:t>
            </a:r>
            <a:r>
              <a:rPr lang="cs-CZ" sz="2000" dirty="0"/>
              <a:t>Aktualizované vydání k 1. 6. 2012. Střední průmyslová škola Edvarda Beneše a Obchodní akademie Břeclav, 2012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err="1" smtClean="0"/>
              <a:t>Klínský</a:t>
            </a:r>
            <a:r>
              <a:rPr lang="cs-CZ" sz="2000" dirty="0"/>
              <a:t>, P. – </a:t>
            </a:r>
            <a:r>
              <a:rPr lang="cs-CZ" sz="2000" dirty="0" err="1"/>
              <a:t>Münch</a:t>
            </a:r>
            <a:r>
              <a:rPr lang="cs-CZ" sz="2000" dirty="0"/>
              <a:t>. O. – Chromá, D. </a:t>
            </a:r>
            <a:r>
              <a:rPr lang="cs-CZ" sz="2000" i="1" dirty="0"/>
              <a:t>Ekonomika – ekonomická a finanční gramotnost pro střední školy.</a:t>
            </a:r>
            <a:r>
              <a:rPr lang="cs-CZ" sz="2000" dirty="0"/>
              <a:t> 1. vyd. Praha: EDUKO, 2010.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ISBN </a:t>
            </a:r>
            <a:r>
              <a:rPr lang="cs-CZ" sz="2000" dirty="0"/>
              <a:t>978-80-87204-21-4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Peštová, S. – </a:t>
            </a:r>
            <a:r>
              <a:rPr lang="cs-CZ" sz="2000" dirty="0" err="1"/>
              <a:t>Rotport</a:t>
            </a:r>
            <a:r>
              <a:rPr lang="cs-CZ" sz="2000" dirty="0"/>
              <a:t>, M. </a:t>
            </a:r>
            <a:r>
              <a:rPr lang="cs-CZ" sz="2000" i="1" dirty="0"/>
              <a:t>Slovník ekonomických pojmů – pro střední školy a veřejnost. </a:t>
            </a:r>
            <a:r>
              <a:rPr lang="cs-CZ" sz="2000" dirty="0"/>
              <a:t>1. vyd</a:t>
            </a:r>
            <a:r>
              <a:rPr lang="cs-CZ" sz="2000" i="1" dirty="0"/>
              <a:t>. </a:t>
            </a:r>
            <a:r>
              <a:rPr lang="cs-CZ" sz="2000" dirty="0"/>
              <a:t>Praha: FORTUNA, 2004.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ISBN </a:t>
            </a:r>
            <a:r>
              <a:rPr lang="cs-CZ" sz="2000" dirty="0"/>
              <a:t>80-7168-898-3.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57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5400600" cy="2016224"/>
          </a:xfr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5400" b="1" dirty="0" smtClean="0"/>
              <a:t>Pojišťovnictví</a:t>
            </a:r>
            <a:br>
              <a:rPr lang="cs-CZ" sz="5400" b="1" dirty="0" smtClean="0"/>
            </a:br>
            <a:endParaRPr lang="cs-CZ" sz="900" b="1" dirty="0"/>
          </a:p>
        </p:txBody>
      </p:sp>
      <p:pic>
        <p:nvPicPr>
          <p:cNvPr id="14" name="Picture 5" descr="C:\Users\Katka\AppData\Local\Microsoft\Windows\Temporary Internet Files\Content.IE5\GZLWM6IG\MC9001993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504">
            <a:off x="2710450" y="3581880"/>
            <a:ext cx="5324045" cy="2498690"/>
          </a:xfrm>
          <a:prstGeom prst="rect">
            <a:avLst/>
          </a:prstGeom>
          <a:solidFill>
            <a:srgbClr val="F5FCE8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23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93558" y="1916832"/>
            <a:ext cx="8172908" cy="4464496"/>
          </a:xfrm>
        </p:spPr>
        <p:txBody>
          <a:bodyPr>
            <a:normAutofit fontScale="92500"/>
          </a:bodyPr>
          <a:lstStyle/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12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zabezpečení </a:t>
            </a:r>
            <a:r>
              <a:rPr lang="cs-CZ" dirty="0"/>
              <a:t>pro případ  </a:t>
            </a:r>
            <a:r>
              <a:rPr lang="cs-CZ" dirty="0" smtClean="0"/>
              <a:t>nepříznivých událostí  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finanční náhrady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pro občany, podniky,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soukromé podnikatele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zmírnění následků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	</a:t>
            </a:r>
            <a:r>
              <a:rPr lang="cs-CZ" dirty="0" smtClean="0"/>
              <a:t>nepříznivých událostí</a:t>
            </a:r>
            <a:endParaRPr lang="cs-CZ" dirty="0"/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dirty="0"/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2987824" y="692696"/>
            <a:ext cx="3384376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Pojištění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8" name="Obláček 7"/>
          <p:cNvSpPr/>
          <p:nvPr/>
        </p:nvSpPr>
        <p:spPr>
          <a:xfrm rot="19760035">
            <a:off x="5687584" y="3460562"/>
            <a:ext cx="2814585" cy="2604996"/>
          </a:xfrm>
          <a:prstGeom prst="cloudCallout">
            <a:avLst>
              <a:gd name="adj1" fmla="val 25104"/>
              <a:gd name="adj2" fmla="val 8014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950295" y="3784280"/>
            <a:ext cx="2281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00CC"/>
                </a:solidFill>
              </a:rPr>
              <a:t>Máte sjednané nějaké pojištění?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56319" y="3933056"/>
            <a:ext cx="8048129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Pojišťovny.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20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>
                <a:solidFill>
                  <a:prstClr val="black"/>
                </a:solidFill>
              </a:rPr>
              <a:t>P</a:t>
            </a:r>
            <a:r>
              <a:rPr lang="cs-CZ" sz="3200" dirty="0" smtClean="0">
                <a:solidFill>
                  <a:prstClr val="black"/>
                </a:solidFill>
              </a:rPr>
              <a:t>omocí pojištění mohou například zajistit opravu nebo náhradu zničeného stroje,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v případě úrazu zaměstnance poskytnout finanční odškodnění apod.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5588" y="2636912"/>
            <a:ext cx="8176189" cy="10337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Jakým způsobem může pojištění pomoci podnikateli?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288887"/>
            <a:ext cx="6654642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00CC"/>
                </a:solidFill>
              </a:rPr>
              <a:t>Které instituce poskytují pojišťovací služby?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9" name="Picture 3" descr="C:\Users\Katka\AppData\Local\Microsoft\Windows\Temporary Internet Files\Content.IE5\OD8E1VE4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4762">
            <a:off x="6650948" y="697603"/>
            <a:ext cx="1735419" cy="11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469682" y="3861048"/>
            <a:ext cx="8388000" cy="86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69682" y="4727842"/>
            <a:ext cx="8388000" cy="198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15531002"/>
              </p:ext>
            </p:extLst>
          </p:nvPr>
        </p:nvGraphicFramePr>
        <p:xfrm>
          <a:off x="395536" y="2276872"/>
          <a:ext cx="83529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Nadpis 5"/>
          <p:cNvSpPr txBox="1">
            <a:spLocks/>
          </p:cNvSpPr>
          <p:nvPr/>
        </p:nvSpPr>
        <p:spPr>
          <a:xfrm>
            <a:off x="2249488" y="692696"/>
            <a:ext cx="4752528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Základní pojmy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01752" y="2060848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01752" y="3717032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50366" y="5373216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2744848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717032"/>
            <a:ext cx="2448000" cy="13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9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66596" y="692696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6715" y="4005064"/>
            <a:ext cx="8320204" cy="237626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Ve většině případů ano, ale pokud sjednává pojištění rodič pro své dítě, jsou to osoby dvě. Pojistníkem je rodič a pojištěným dítě.</a:t>
            </a:r>
            <a:endParaRPr lang="cs-CZ" sz="3200" dirty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6715" y="2276872"/>
            <a:ext cx="7988619" cy="115212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Musí být pojistník a pojištěný vždy stejná osoba?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8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146665" y="532803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559947" y="4054592"/>
            <a:ext cx="8424000" cy="183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 txBox="1">
            <a:spLocks/>
          </p:cNvSpPr>
          <p:nvPr/>
        </p:nvSpPr>
        <p:spPr>
          <a:xfrm>
            <a:off x="2249488" y="692696"/>
            <a:ext cx="4752528" cy="86409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Základní pojmy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67544" y="1772816"/>
            <a:ext cx="3888432" cy="47525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</a:t>
            </a:r>
            <a:r>
              <a:rPr lang="cs-CZ" dirty="0"/>
              <a:t>smlouva</a:t>
            </a:r>
            <a:endParaRPr lang="cs-CZ" dirty="0" smtClean="0"/>
          </a:p>
          <a:p>
            <a:pPr marL="271463" indent="0">
              <a:buClr>
                <a:srgbClr val="800000"/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pojistné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</a:t>
            </a:r>
            <a:r>
              <a:rPr lang="cs-CZ" dirty="0"/>
              <a:t>událost</a:t>
            </a:r>
            <a:endParaRPr lang="cs-CZ" dirty="0" smtClean="0"/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pojistné plnění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částka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4343265" y="1700808"/>
            <a:ext cx="4464496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pojistná doba</a:t>
            </a:r>
          </a:p>
          <a:p>
            <a:pPr marL="271463" indent="0">
              <a:buClr>
                <a:srgbClr val="800000"/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všeobecné</a:t>
            </a:r>
          </a:p>
          <a:p>
            <a:pPr marL="271463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cs-CZ" dirty="0"/>
              <a:t> </a:t>
            </a:r>
            <a:r>
              <a:rPr lang="cs-CZ" dirty="0" smtClean="0"/>
              <a:t>     pojistné podmínky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spoluúčast (Franšíza)</a:t>
            </a:r>
          </a:p>
          <a:p>
            <a:pPr marL="271463" indent="0">
              <a:buClr>
                <a:schemeClr val="accent4">
                  <a:lumMod val="75000"/>
                </a:schemeClr>
              </a:buClr>
              <a:buSzPct val="100000"/>
              <a:buFont typeface="Arial" pitchFamily="34" charset="0"/>
              <a:buNone/>
            </a:pPr>
            <a:endParaRPr lang="cs-CZ" sz="2000" dirty="0" smtClean="0"/>
          </a:p>
          <a:p>
            <a:pPr marL="719138" indent="-447675"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cs-CZ" sz="3500" dirty="0" smtClean="0"/>
              <a:t> </a:t>
            </a:r>
            <a:r>
              <a:rPr lang="cs-CZ" dirty="0" smtClean="0"/>
              <a:t>připojištění</a:t>
            </a:r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Font typeface="Arial" pitchFamily="34" charset="0"/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156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2275" y="3675991"/>
            <a:ext cx="8460907" cy="280831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Opakovaně v dohodnutých obdobích nebo jednorázově za celou pojišťovací dobu.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Představuje náhradu pojistitele, pokud dojde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k pojistné události.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2276" y="2517236"/>
            <a:ext cx="8176189" cy="93610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Vysvětlete význam pojistného plnění.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2276" y="1288887"/>
            <a:ext cx="6654642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Jakým způsobem platí pojistník pojistné?</a:t>
            </a:r>
            <a:endParaRPr lang="cs-CZ" sz="3600" b="1" dirty="0">
              <a:solidFill>
                <a:srgbClr val="0000CC"/>
              </a:solidFill>
            </a:endParaRP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337">
            <a:off x="6946009" y="438670"/>
            <a:ext cx="1633537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69682" y="3861048"/>
            <a:ext cx="8532000" cy="118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9682" y="5049048"/>
            <a:ext cx="8532000" cy="140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040560" cy="864096"/>
          </a:xfr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Členění pojištění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683568" y="2263549"/>
            <a:ext cx="2520000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prstClr val="black"/>
                </a:solidFill>
              </a:rPr>
              <a:t>povinné</a:t>
            </a:r>
            <a:endParaRPr lang="cs-CZ" sz="3200" b="1" dirty="0">
              <a:solidFill>
                <a:prstClr val="black"/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 rot="16200000">
            <a:off x="3434995" y="2443550"/>
            <a:ext cx="360000" cy="360000"/>
            <a:chOff x="657952" y="1645278"/>
            <a:chExt cx="423961" cy="362418"/>
          </a:xfrm>
          <a:solidFill>
            <a:schemeClr val="accent1">
              <a:lumMod val="75000"/>
            </a:schemeClr>
          </a:solidFill>
        </p:grpSpPr>
        <p:sp>
          <p:nvSpPr>
            <p:cNvPr id="18" name="Šipka doprava 17"/>
            <p:cNvSpPr/>
            <p:nvPr/>
          </p:nvSpPr>
          <p:spPr>
            <a:xfrm rot="5400000">
              <a:off x="688724" y="1614506"/>
              <a:ext cx="362418" cy="42396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Šipka doprava 4"/>
            <p:cNvSpPr/>
            <p:nvPr/>
          </p:nvSpPr>
          <p:spPr>
            <a:xfrm rot="5400000">
              <a:off x="743087" y="1644936"/>
              <a:ext cx="253693" cy="25437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>
                <a:solidFill>
                  <a:prstClr val="white"/>
                </a:solidFill>
              </a:endParaRP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3987417" y="1700808"/>
            <a:ext cx="4824536" cy="3831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sociální pojištění</a:t>
            </a:r>
          </a:p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zdravotní pojištění</a:t>
            </a:r>
          </a:p>
          <a:p>
            <a:pPr marL="728663" indent="-457200">
              <a:buClr>
                <a:srgbClr val="4F81BD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>
                <a:solidFill>
                  <a:prstClr val="black"/>
                </a:solidFill>
              </a:rPr>
              <a:t>zákonné pojištění odpovědnosti za škodu způsobenou řízením motorového vozidla</a:t>
            </a:r>
            <a:endParaRPr lang="cs-CZ" sz="2600" dirty="0">
              <a:solidFill>
                <a:prstClr val="black"/>
              </a:solidFill>
            </a:endParaRPr>
          </a:p>
          <a:p>
            <a:pPr marL="728663" indent="-457200">
              <a:buClr>
                <a:srgbClr val="4F81BD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</a:rPr>
              <a:t>zákonné pojištění pracovních úrazů a nemoci z povolání </a:t>
            </a:r>
            <a:r>
              <a:rPr lang="cs-CZ" sz="2600" dirty="0" smtClean="0">
                <a:solidFill>
                  <a:prstClr val="black"/>
                </a:solidFill>
              </a:rPr>
              <a:t>zaměstnanců</a:t>
            </a:r>
            <a:endParaRPr lang="cs-CZ" sz="9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683568" y="5717178"/>
            <a:ext cx="2520000" cy="720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prstClr val="black"/>
                </a:solidFill>
              </a:rPr>
              <a:t>dobrovolné</a:t>
            </a:r>
            <a:endParaRPr lang="cs-CZ" sz="3200" b="1" dirty="0">
              <a:solidFill>
                <a:prstClr val="black"/>
              </a:solidFill>
            </a:endParaRPr>
          </a:p>
        </p:txBody>
      </p:sp>
      <p:grpSp>
        <p:nvGrpSpPr>
          <p:cNvPr id="23" name="Skupina 22"/>
          <p:cNvGrpSpPr/>
          <p:nvPr/>
        </p:nvGrpSpPr>
        <p:grpSpPr>
          <a:xfrm rot="16200000">
            <a:off x="3453504" y="5897178"/>
            <a:ext cx="360000" cy="360000"/>
            <a:chOff x="657952" y="1645278"/>
            <a:chExt cx="423961" cy="362418"/>
          </a:xfrm>
          <a:solidFill>
            <a:schemeClr val="accent1">
              <a:lumMod val="75000"/>
            </a:schemeClr>
          </a:solidFill>
        </p:grpSpPr>
        <p:sp>
          <p:nvSpPr>
            <p:cNvPr id="24" name="Šipka doprava 23"/>
            <p:cNvSpPr/>
            <p:nvPr/>
          </p:nvSpPr>
          <p:spPr>
            <a:xfrm rot="5400000">
              <a:off x="688724" y="1614506"/>
              <a:ext cx="362418" cy="42396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Šipka doprava 4"/>
            <p:cNvSpPr/>
            <p:nvPr/>
          </p:nvSpPr>
          <p:spPr>
            <a:xfrm rot="5400000">
              <a:off x="743087" y="1644936"/>
              <a:ext cx="253693" cy="254377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>
                <a:solidFill>
                  <a:prstClr val="white"/>
                </a:solidFill>
              </a:endParaRP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3987417" y="5830955"/>
            <a:ext cx="4824536" cy="49244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28663" indent="-457200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r>
              <a:rPr lang="cs-CZ" sz="2600" dirty="0" smtClean="0"/>
              <a:t>tzv. komerční pojištění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0195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3" grpId="0" animBg="1"/>
      <p:bldP spid="13" grpId="0" animBg="1"/>
      <p:bldP spid="26" grpId="0" animBg="1"/>
    </p:bldLst>
  </p:timing>
</p:sld>
</file>

<file path=ppt/theme/theme1.xml><?xml version="1.0" encoding="utf-8"?>
<a:theme xmlns:a="http://schemas.openxmlformats.org/drawingml/2006/main" name="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10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Motiv3</Template>
  <TotalTime>7773</TotalTime>
  <Words>303</Words>
  <Application>Microsoft Office PowerPoint</Application>
  <PresentationFormat>Předvádění na obrazovce (4:3)</PresentationFormat>
  <Paragraphs>129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14</vt:i4>
      </vt:variant>
    </vt:vector>
  </HeadingPairs>
  <TitlesOfParts>
    <vt:vector size="25" baseType="lpstr">
      <vt:lpstr>Motiv11</vt:lpstr>
      <vt:lpstr>Motiv3</vt:lpstr>
      <vt:lpstr>3_Motiv systému Office</vt:lpstr>
      <vt:lpstr>1_Motiv3</vt:lpstr>
      <vt:lpstr>4_Motiv systému Office</vt:lpstr>
      <vt:lpstr>Motiv10</vt:lpstr>
      <vt:lpstr>2_Motiv3</vt:lpstr>
      <vt:lpstr>2_Motiv systému Office</vt:lpstr>
      <vt:lpstr>Motiv5</vt:lpstr>
      <vt:lpstr>1_Motiv11</vt:lpstr>
      <vt:lpstr>2_Motiv11</vt:lpstr>
      <vt:lpstr>Prezentace aplikace PowerPoint</vt:lpstr>
      <vt:lpstr>Pojišťovnictví </vt:lpstr>
      <vt:lpstr>Prezentace aplikace PowerPoint</vt:lpstr>
      <vt:lpstr>Úkoly:</vt:lpstr>
      <vt:lpstr>Prezentace aplikace PowerPoint</vt:lpstr>
      <vt:lpstr>Úkol:</vt:lpstr>
      <vt:lpstr>Prezentace aplikace PowerPoint</vt:lpstr>
      <vt:lpstr>Úkoly:</vt:lpstr>
      <vt:lpstr>Členění pojištění</vt:lpstr>
      <vt:lpstr>Úkoly:</vt:lpstr>
      <vt:lpstr>Prezentace aplikace PowerPoint</vt:lpstr>
      <vt:lpstr>Prezentace aplikace PowerPoint</vt:lpstr>
      <vt:lpstr>Úkol:</vt:lpstr>
      <vt:lpstr>Použitá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Katka</cp:lastModifiedBy>
  <cp:revision>831</cp:revision>
  <cp:lastPrinted>2013-02-01T15:58:21Z</cp:lastPrinted>
  <dcterms:created xsi:type="dcterms:W3CDTF">2013-01-20T20:35:07Z</dcterms:created>
  <dcterms:modified xsi:type="dcterms:W3CDTF">2013-04-14T19:04:24Z</dcterms:modified>
</cp:coreProperties>
</file>