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7" r:id="rId5"/>
    <p:sldId id="268" r:id="rId6"/>
    <p:sldId id="264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436A-5E18-447D-BE44-06D39CFAF398}" type="datetimeFigureOut">
              <a:rPr lang="cs-CZ" smtClean="0"/>
              <a:pPr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el/1451/jaro2008/ekurzy2008/um/5490388/web/pages/zasady-poskytovani-prvni-pomoci-video-volani-zzs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aul\Documents\mamca\sablony\DUMymat%201-20\Na%20odevzd&#225;n&#237;\volaniZZS.avi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10.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Modelová situace: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„Jak zavolat ZZS?“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Video,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jak přivolat ZZS, předávání informací, pravidla,</a:t>
            </a:r>
            <a:br>
              <a:rPr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			 aby nás našli, otázky a odpovědi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10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VY_32_INOVACE_PPM10660NÁP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Paul\Documents\mamca\sablony\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80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39552" y="1052736"/>
            <a:ext cx="33843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volat tísňovou linku?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připravit místo do doby příjezdu záchranné služby?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Nezajištění volného přístupu?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548680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 zavolat ZZS?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ile:Sanitka Sejda Trans Resc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20688"/>
            <a:ext cx="4694704" cy="35283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580112" y="4221088"/>
            <a:ext cx="33843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http://commons.wikimedia.org/wiki/File:Sanitka_Sejda_Trans_Rescue.jpg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3933056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doby příjezdu záchranářů: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Odemknout a otevřít všechny příchozí dveře.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Zavřít domácí zvířata.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Jít na hlavní komunikaci a zřetelně mávat na přijíždějící sanitku.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příjezdu týmu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ZZS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záchranáře dovést přímo ke zraněnému.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751344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Rychlá zdravotnická pomoc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(RZP)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Její posádku tvoří kvalifikovaný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zdravotnický záchranář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(diplomovaný specialista záchranář nebo zdravotní sestra specializovaná pro stavy akutního ohrožení života)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řidič záchranář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Tyto posádky vyjíždějí ke stavům, kdy došlo k úrazu či zhoršení zdravotního stavu postiženého, ale stav přímo neohrožuje jeho život. Posádka na místě poskytne vysoce odbornou neodkladnou péči a transportuje postiženého do zdravotnického zařízení.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Rychlá lékařská pomoc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(RLP)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Její posádku vždy tvoří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lékař, zdravotnický záchranář a řidič záchranář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Tyto posádky vyjíždějí ke stavům bezprostředního ohrožení života, k těžkým úrazům a závažným dopravním nehodám, v případech hrozícího selhání základních životních funkcí a výrazného zhoršení zdravotního stavu postiženého.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2809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RLP je organizována dvěma rozdílnými způsoby: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„Klasická“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RLP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posádka, která pro výkon své práce využívá sanitního vozidla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RLP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(zasahující tým pacienta ošetří na místě události a následně jej transportuje do zdravotnického zařízení).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Druhým způsobem zajištění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RLP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je systém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rendez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-vous“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využívající speciálně upravené osobní vozidlo, které však není uzpůsobeno pro převoz nemocných. Lékař v systému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rendez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-vous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 příjezdu na místo pacientova ošetří a je-li potřeba převoz nemocného do zdravotnického zařízení, dojíždí na místo tým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RZP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který jej do nemocnice dopraví.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Foto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437112"/>
            <a:ext cx="2304256" cy="172819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20484" name="Picture 4" descr="Foto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437112"/>
            <a:ext cx="2304254" cy="17281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2555776" y="616530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/>
              <a:t>http://is.muni.cz/el/1451/jaro2008/ekurzy2008/um/5490388/web/pages/zzs.html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5877272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http://is.muni.cz/el/1451/jaro2008/ekurzy2008/um/5490388/web/pages/zasady-poskytovani-prvni-pomoci-video-volani-zzs.html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24328" y="5949280"/>
            <a:ext cx="111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 minuty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olaniZZS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5576" y="512676"/>
            <a:ext cx="7704856" cy="5202324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ovéPole 16"/>
          <p:cNvSpPr txBox="1"/>
          <p:nvPr/>
        </p:nvSpPr>
        <p:spPr>
          <a:xfrm>
            <a:off x="1259632" y="40466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Odpovědi na otázky: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340768"/>
            <a:ext cx="1996231" cy="38884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83568" y="1196752"/>
            <a:ext cx="547260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Zavolat 155: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mluvte klidně a věcně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co přesně se stalo, kolik je postižených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jaký je stav postiženého, je při vědomí, dýchá?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jméno 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přibližný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věk postiženého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nejpřesněji popis místa události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kdo volá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Výrazné mávání urychlí identifikaci místa, zabezpečit volný přístup k místu události!</a:t>
            </a:r>
          </a:p>
          <a:p>
            <a:pPr marL="342900" indent="-342900">
              <a:buFont typeface="+mj-lt"/>
              <a:buAutoNum type="arabicPeriod" startAt="2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Nezajištění volného přístupu komplikuje a oddaluje odbornou pomoc!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588224" y="5373216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http://office.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microsoft.com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results.aspx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otazn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%C3%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ADk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&amp;ex=1#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:MC900434859|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</a:t>
            </a:r>
          </a:p>
          <a:p>
            <a:r>
              <a:rPr lang="cs-CZ" dirty="0" smtClean="0"/>
              <a:t>http://is.muni.cz/el/1451/jaro2008/ekurzy2008/um/5490388/web/pages/video.html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320</Words>
  <Application>Microsoft Office PowerPoint</Application>
  <PresentationFormat>Předvádění na obrazovce (4:3)</PresentationFormat>
  <Paragraphs>45</Paragraphs>
  <Slides>7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4. 10.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Modelová situace: „Jak zavolat ZZS?“ Popis využití:  Video, jak přivolat ZZS, předávání informací, pravidla,     aby nás našli, otázky a odpovědi Čas:     10 minut 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Popis využití: Čas:  00 minut</dc:title>
  <dc:creator>Paul</dc:creator>
  <cp:lastModifiedBy>Paul</cp:lastModifiedBy>
  <cp:revision>75</cp:revision>
  <dcterms:created xsi:type="dcterms:W3CDTF">2012-07-14T11:46:43Z</dcterms:created>
  <dcterms:modified xsi:type="dcterms:W3CDTF">2012-10-15T07:14:51Z</dcterms:modified>
</cp:coreProperties>
</file>