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5" r:id="rId4"/>
    <p:sldId id="264" r:id="rId5"/>
    <p:sldId id="258" r:id="rId6"/>
    <p:sldId id="266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el/1451/jaro2008/ekurzy2008/um/5490388/web/pages/zzs-video-po-odjezdu-sanitky.html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Paul\Documents\mamca\sablony\DUMymat%201-20\Na%20odevzd&#225;n&#237;\poodjezdu.avi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</a:t>
            </a:r>
            <a:r>
              <a:rPr kumimoji="0" lang="cs-CZ" sz="16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kumimoji="0" lang="cs-CZ" sz="16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10. 2012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Integrovaný záchranný systém, jednotný postup při 				poskytování první pomoci, mimořádné situace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„Co se děje v sanitce“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Video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otázky a odpovědi 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k činnostem v sanitce v průběhu </a:t>
            </a:r>
            <a:b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			převozu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postiženého.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10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smtClean="0">
                <a:solidFill>
                  <a:schemeClr val="tx1"/>
                </a:solidFill>
              </a:rPr>
              <a:t>VY_32_INOVACE_PPM10860NÁP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Paul\Documents\mamca\sablony\loga\loga_pruhled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55976" cy="804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611560" y="1196752"/>
            <a:ext cx="63367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Co se děje v sanitce?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Proč nemůže pacienta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nikdo doprovázet?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 možné si vybrat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nemocnici?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Proč sanitka jede rychle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 náhle zastaví?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Proč sanitka houká a jede přitom pomalu?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Kdo mi podá informace o zdravotním stavu blízkého?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Kdy mám volat do nemocnice?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 pacientovi v dané nemocnici nic nevědí?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62068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 odjezdu sanitky...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File:Sanitka Sejda Trans Resc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620688"/>
            <a:ext cx="4694704" cy="35283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5580112" y="4221088"/>
            <a:ext cx="338437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http://commons.wikimedia.org/wiki/File:Sanitka_Sejda_Trans_Rescue.jpg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211669"/>
            <a:ext cx="7704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>
                <a:hlinkClick r:id="rId3"/>
              </a:rPr>
              <a:t>http://is.muni.cz/el/1451/jaro2008/ekurzy2008/um/5490388/web/pages/zzs-video-po-odjezdu-sanitky.html</a:t>
            </a:r>
            <a:endParaRPr lang="cs-CZ" sz="1200" dirty="0" smtClean="0"/>
          </a:p>
        </p:txBody>
      </p:sp>
      <p:pic>
        <p:nvPicPr>
          <p:cNvPr id="4" name="poodjezdu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5576" y="476672"/>
            <a:ext cx="7704856" cy="5568510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7740352" y="616530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 minut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683568" y="1124744"/>
            <a:ext cx="51125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Samotný proces ošetřování a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nedostatek prostoru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nedovoluje přítomnost  dalších osob v sanitce. Výjimkou jsou rodiče malých dětí.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Výběr nemocnice při akutních stavech nelze ponechat na přání rodiny,  ale na rozhodnutí záchranné služby, která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podle závažnosti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stavu pacienta vybere nejvhodnější nemocnici.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Pacientův stav se může během transportu zhoršit a proto je nutné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zastavit a okamžitě řešit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vzniklé komplikace. Ve chvíli, kdy vůz stojí, věnuje se celý tým velice intenzivně zdravotnímu stavu pacienta.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259632" y="404664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Odpovědi na otázky: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340768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6588224" y="5373216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611560" y="1340768"/>
            <a:ext cx="51125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Cílem není co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nejrychleji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převézt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pacienta, ale naopak zajistit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plynulý a šetrný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převoz dle zdravotního stavu pacienta.</a:t>
            </a:r>
          </a:p>
          <a:p>
            <a:pPr marL="457200" indent="-457200">
              <a:buFont typeface="+mj-lt"/>
              <a:buAutoNum type="arabicPeriod" startAt="4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 startAt="4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Tým záchranné služby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předá ošetřeného</a:t>
            </a:r>
            <a:br>
              <a:rPr lang="cs-CZ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 zjištěného pacienta lékařskému týmu v nemocnici. Předáním pacienta končí práce a odpovědnost záchranné služby za pacienta a tu přebírá nemocniční zařízení, které zároveň podává další informace. </a:t>
            </a:r>
          </a:p>
          <a:p>
            <a:pPr marL="457200" indent="-457200">
              <a:buFont typeface="+mj-lt"/>
              <a:buAutoNum type="arabicPeriod" startAt="4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124744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6444208" y="5157192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124744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899592" y="1412776"/>
            <a:ext cx="51845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 nemocnici probíhají po přijetí pacienta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specializovaná vyšetření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proto do nemocnice nevolejte dříve než za 1 hodinu po odjezdu sanitky.</a:t>
            </a:r>
          </a:p>
          <a:p>
            <a:pPr marL="457200" indent="-457200">
              <a:buFont typeface="+mj-lt"/>
              <a:buAutoNum type="arabicPeriod" startAt="6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 startAt="6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 případě akutní změny zdravotního stavu mohl být pacient směrován do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jiného zdravotnického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zařízení, než bylo plánováno. Informace podává záchranná služba.</a:t>
            </a:r>
          </a:p>
        </p:txBody>
      </p:sp>
      <p:sp>
        <p:nvSpPr>
          <p:cNvPr id="4" name="Obdélník 3"/>
          <p:cNvSpPr/>
          <p:nvPr/>
        </p:nvSpPr>
        <p:spPr>
          <a:xfrm>
            <a:off x="6588224" y="5229200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620688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http://is.muni.cz/el/1451/jaro2008/ekurzy2008/um/5490388/web/pages/video.html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204</Words>
  <Application>Microsoft Office PowerPoint</Application>
  <PresentationFormat>Předvádění na obrazovce (4:3)</PresentationFormat>
  <Paragraphs>33</Paragraphs>
  <Slides>7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     Výukový materiál v rámci projektu OPVK 1.5 Peníze středním školám Číslo projektu:  CZ.1.07/1.5.00/34.0883  Název projektu:  Rozvoj vzdělanosti Číslo šablony:     III/2 Datum vytvoření:  9. 10. 2012 Autor:   Ing. Ivana Náplavová Určeno pro předmět: První pomoc  Tematická oblast:  Integrovaný záchranný systém, jednotný postup při     poskytování první pomoci, mimořádné situace Obor vzdělání:  Masér sportovní a rekondiční 69-41-L/002 1. ročník Název výukového materiálu:  Modelová situace: „Co se děje v sanitce“ Popis využití:  Video, otázky a odpovědi k činnostem v sanitce v průběhu     převozu postiženého.  Čas:     10 minut 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Integrovaný záchranný systém, jednotný postup při     poskytování první pomoci, mimořádné situace Obor vzdělání:  Masér sportovní a rekondiční 69-41-L/002 1. ročník Název výukového materiálu:  Výuková prezentace Popis využití: Čas:  00 minut</dc:title>
  <dc:creator>Paul</dc:creator>
  <cp:lastModifiedBy>Paul</cp:lastModifiedBy>
  <cp:revision>62</cp:revision>
  <dcterms:created xsi:type="dcterms:W3CDTF">2012-07-14T11:46:43Z</dcterms:created>
  <dcterms:modified xsi:type="dcterms:W3CDTF">2012-10-15T06:13:36Z</dcterms:modified>
</cp:coreProperties>
</file>