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3" r:id="rId6"/>
    <p:sldId id="261" r:id="rId7"/>
    <p:sldId id="259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8284D1-DD0D-441B-8B26-F79CEA930E3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6201F275-FC5A-4A5C-B0FE-DF439A959696}">
      <dgm:prSet phldrT="[Text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cs-CZ" sz="2000" b="1" dirty="0" smtClean="0">
              <a:latin typeface="Times New Roman" pitchFamily="18" charset="0"/>
              <a:cs typeface="Times New Roman" pitchFamily="18" charset="0"/>
            </a:rPr>
            <a:t>laická první pomoc</a:t>
          </a:r>
          <a:endParaRPr lang="cs-CZ" sz="2000" b="1" dirty="0">
            <a:latin typeface="Times New Roman" pitchFamily="18" charset="0"/>
            <a:cs typeface="Times New Roman" pitchFamily="18" charset="0"/>
          </a:endParaRPr>
        </a:p>
      </dgm:t>
    </dgm:pt>
    <dgm:pt modelId="{8D87BF8F-EBC8-4244-B36F-1174E45F5394}" type="parTrans" cxnId="{82665759-99CF-4F57-B9D3-E21B189E3C5F}">
      <dgm:prSet/>
      <dgm:spPr/>
      <dgm:t>
        <a:bodyPr/>
        <a:lstStyle/>
        <a:p>
          <a:endParaRPr lang="cs-CZ"/>
        </a:p>
      </dgm:t>
    </dgm:pt>
    <dgm:pt modelId="{CD7AA943-557A-49F6-AB49-A3327B908FB0}" type="sibTrans" cxnId="{82665759-99CF-4F57-B9D3-E21B189E3C5F}">
      <dgm:prSet/>
      <dgm:spPr/>
      <dgm:t>
        <a:bodyPr/>
        <a:lstStyle/>
        <a:p>
          <a:endParaRPr lang="cs-CZ"/>
        </a:p>
      </dgm:t>
    </dgm:pt>
    <dgm:pt modelId="{8F219C45-3163-4B42-863B-D408A8874226}">
      <dgm:prSet phldrT="[Text]" custT="1"/>
      <dgm:spPr/>
      <dgm:t>
        <a:bodyPr/>
        <a:lstStyle/>
        <a:p>
          <a:r>
            <a:rPr lang="cs-CZ" sz="2000" b="1" dirty="0" smtClean="0">
              <a:latin typeface="Times New Roman" pitchFamily="18" charset="0"/>
              <a:cs typeface="Times New Roman" pitchFamily="18" charset="0"/>
            </a:rPr>
            <a:t>zdravotnická záchranná služba</a:t>
          </a:r>
          <a:endParaRPr lang="cs-CZ" sz="2000" b="1" dirty="0">
            <a:latin typeface="Times New Roman" pitchFamily="18" charset="0"/>
            <a:cs typeface="Times New Roman" pitchFamily="18" charset="0"/>
          </a:endParaRPr>
        </a:p>
      </dgm:t>
    </dgm:pt>
    <dgm:pt modelId="{4C233AF6-233D-459E-928C-9EE819BD4E0F}" type="parTrans" cxnId="{10CF29B7-B6D4-4DE8-A6A0-CF929C8A99C1}">
      <dgm:prSet/>
      <dgm:spPr/>
      <dgm:t>
        <a:bodyPr/>
        <a:lstStyle/>
        <a:p>
          <a:endParaRPr lang="cs-CZ"/>
        </a:p>
      </dgm:t>
    </dgm:pt>
    <dgm:pt modelId="{6115C0EB-D190-475E-9EFA-A7D4F1AC3B14}" type="sibTrans" cxnId="{10CF29B7-B6D4-4DE8-A6A0-CF929C8A99C1}">
      <dgm:prSet/>
      <dgm:spPr/>
      <dgm:t>
        <a:bodyPr/>
        <a:lstStyle/>
        <a:p>
          <a:endParaRPr lang="cs-CZ"/>
        </a:p>
      </dgm:t>
    </dgm:pt>
    <dgm:pt modelId="{42AC7E21-47B9-4963-BD7E-50A4F47B2386}">
      <dgm:prSet phldrT="[Text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cs-CZ" sz="2000" b="1" dirty="0" smtClean="0">
              <a:latin typeface="Times New Roman" pitchFamily="18" charset="0"/>
              <a:cs typeface="Times New Roman" pitchFamily="18" charset="0"/>
            </a:rPr>
            <a:t>odborná nemocniční péče</a:t>
          </a:r>
          <a:endParaRPr lang="cs-CZ" sz="2000" b="1" dirty="0">
            <a:latin typeface="Times New Roman" pitchFamily="18" charset="0"/>
            <a:cs typeface="Times New Roman" pitchFamily="18" charset="0"/>
          </a:endParaRPr>
        </a:p>
      </dgm:t>
    </dgm:pt>
    <dgm:pt modelId="{0D0C1B69-1B7E-4FF4-9FD8-7465CB8D4742}" type="parTrans" cxnId="{8CB9D22F-EB1B-46E8-91EA-69F52A769046}">
      <dgm:prSet/>
      <dgm:spPr>
        <a:ln>
          <a:solidFill>
            <a:schemeClr val="accent6"/>
          </a:solidFill>
        </a:ln>
      </dgm:spPr>
      <dgm:t>
        <a:bodyPr/>
        <a:lstStyle/>
        <a:p>
          <a:endParaRPr lang="cs-CZ"/>
        </a:p>
      </dgm:t>
    </dgm:pt>
    <dgm:pt modelId="{06753A6E-B82A-4B2E-A6DB-9362DA8EFB5A}" type="sibTrans" cxnId="{8CB9D22F-EB1B-46E8-91EA-69F52A769046}">
      <dgm:prSet/>
      <dgm:spPr/>
      <dgm:t>
        <a:bodyPr/>
        <a:lstStyle/>
        <a:p>
          <a:endParaRPr lang="cs-CZ"/>
        </a:p>
      </dgm:t>
    </dgm:pt>
    <dgm:pt modelId="{7662E5B7-02C3-46D3-9B90-8B1A137859F8}" type="pres">
      <dgm:prSet presAssocID="{888284D1-DD0D-441B-8B26-F79CEA930E3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43A7C48-74A3-4D81-8146-F032C5FEDC14}" type="pres">
      <dgm:prSet presAssocID="{6201F275-FC5A-4A5C-B0FE-DF439A959696}" presName="hierRoot1" presStyleCnt="0"/>
      <dgm:spPr/>
    </dgm:pt>
    <dgm:pt modelId="{00769CD9-9A67-45EF-92EE-6300D79660BD}" type="pres">
      <dgm:prSet presAssocID="{6201F275-FC5A-4A5C-B0FE-DF439A959696}" presName="composite" presStyleCnt="0"/>
      <dgm:spPr/>
    </dgm:pt>
    <dgm:pt modelId="{2CF2E9C5-0F80-4E84-8AA5-B18B3149F417}" type="pres">
      <dgm:prSet presAssocID="{6201F275-FC5A-4A5C-B0FE-DF439A959696}" presName="background" presStyleLbl="node0" presStyleIdx="0" presStyleCnt="1"/>
      <dgm:spPr>
        <a:solidFill>
          <a:schemeClr val="accent2">
            <a:lumMod val="75000"/>
          </a:schemeClr>
        </a:solidFill>
      </dgm:spPr>
    </dgm:pt>
    <dgm:pt modelId="{5FB1E7F0-407F-4CD9-84C0-B7155912C973}" type="pres">
      <dgm:prSet presAssocID="{6201F275-FC5A-4A5C-B0FE-DF439A959696}" presName="text" presStyleLbl="fgAcc0" presStyleIdx="0" presStyleCnt="1" custScaleX="270421" custLinFactX="-100000" custLinFactNeighborX="-179618" custLinFactNeighborY="666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F3CEFBD-971E-42DA-984C-FA59FA3B5B05}" type="pres">
      <dgm:prSet presAssocID="{6201F275-FC5A-4A5C-B0FE-DF439A959696}" presName="hierChild2" presStyleCnt="0"/>
      <dgm:spPr/>
    </dgm:pt>
    <dgm:pt modelId="{28C9CC13-6928-491F-BA26-1E68729593B9}" type="pres">
      <dgm:prSet presAssocID="{4C233AF6-233D-459E-928C-9EE819BD4E0F}" presName="Name10" presStyleLbl="parChTrans1D2" presStyleIdx="0" presStyleCnt="1"/>
      <dgm:spPr/>
      <dgm:t>
        <a:bodyPr/>
        <a:lstStyle/>
        <a:p>
          <a:endParaRPr lang="cs-CZ"/>
        </a:p>
      </dgm:t>
    </dgm:pt>
    <dgm:pt modelId="{E80AAB56-314B-43A6-985C-66CA190A86BA}" type="pres">
      <dgm:prSet presAssocID="{8F219C45-3163-4B42-863B-D408A8874226}" presName="hierRoot2" presStyleCnt="0"/>
      <dgm:spPr/>
    </dgm:pt>
    <dgm:pt modelId="{99256D60-FCBE-471F-AF77-93035D9E1460}" type="pres">
      <dgm:prSet presAssocID="{8F219C45-3163-4B42-863B-D408A8874226}" presName="composite2" presStyleCnt="0"/>
      <dgm:spPr/>
    </dgm:pt>
    <dgm:pt modelId="{44C04D53-EE1E-40F6-AEE7-B2EC7616B235}" type="pres">
      <dgm:prSet presAssocID="{8F219C45-3163-4B42-863B-D408A8874226}" presName="background2" presStyleLbl="node2" presStyleIdx="0" presStyleCnt="1"/>
      <dgm:spPr>
        <a:solidFill>
          <a:schemeClr val="accent2">
            <a:lumMod val="75000"/>
          </a:schemeClr>
        </a:solidFill>
      </dgm:spPr>
    </dgm:pt>
    <dgm:pt modelId="{1F1ED331-4B91-4783-B1C0-B3CBB2F66CA6}" type="pres">
      <dgm:prSet presAssocID="{8F219C45-3163-4B42-863B-D408A8874226}" presName="text2" presStyleLbl="fgAcc2" presStyleIdx="0" presStyleCnt="1" custScaleX="274746" custLinFactNeighborX="7757" custLinFactNeighborY="58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6ED9E2-DDFD-42EA-ACD2-CA177349237B}" type="pres">
      <dgm:prSet presAssocID="{8F219C45-3163-4B42-863B-D408A8874226}" presName="hierChild3" presStyleCnt="0"/>
      <dgm:spPr/>
    </dgm:pt>
    <dgm:pt modelId="{A37203C0-94B7-425C-B0AC-8DE80809CA22}" type="pres">
      <dgm:prSet presAssocID="{0D0C1B69-1B7E-4FF4-9FD8-7465CB8D4742}" presName="Name17" presStyleLbl="parChTrans1D3" presStyleIdx="0" presStyleCnt="1"/>
      <dgm:spPr/>
      <dgm:t>
        <a:bodyPr/>
        <a:lstStyle/>
        <a:p>
          <a:endParaRPr lang="cs-CZ"/>
        </a:p>
      </dgm:t>
    </dgm:pt>
    <dgm:pt modelId="{5EEEEE52-2FFB-4EDA-92EF-6CAAD0688C3C}" type="pres">
      <dgm:prSet presAssocID="{42AC7E21-47B9-4963-BD7E-50A4F47B2386}" presName="hierRoot3" presStyleCnt="0"/>
      <dgm:spPr/>
    </dgm:pt>
    <dgm:pt modelId="{81AB87F8-4EEB-4683-8E5C-CF65CE3299CE}" type="pres">
      <dgm:prSet presAssocID="{42AC7E21-47B9-4963-BD7E-50A4F47B2386}" presName="composite3" presStyleCnt="0"/>
      <dgm:spPr/>
    </dgm:pt>
    <dgm:pt modelId="{AA22F0D4-1A4C-42F3-AF6D-DE89CD74A27D}" type="pres">
      <dgm:prSet presAssocID="{42AC7E21-47B9-4963-BD7E-50A4F47B2386}" presName="background3" presStyleLbl="node3" presStyleIdx="0" presStyleCnt="1"/>
      <dgm:spPr>
        <a:solidFill>
          <a:schemeClr val="accent2">
            <a:lumMod val="75000"/>
          </a:schemeClr>
        </a:solidFill>
      </dgm:spPr>
    </dgm:pt>
    <dgm:pt modelId="{7E818677-4DF3-4824-87CF-ED63F87B19B3}" type="pres">
      <dgm:prSet presAssocID="{42AC7E21-47B9-4963-BD7E-50A4F47B2386}" presName="text3" presStyleLbl="fgAcc3" presStyleIdx="0" presStyleCnt="1" custScaleX="256412" custLinFactX="100000" custLinFactNeighborX="194914" custLinFactNeighborY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6307AAA-DC86-49D3-BD7D-2B5A526DDFEA}" type="pres">
      <dgm:prSet presAssocID="{42AC7E21-47B9-4963-BD7E-50A4F47B2386}" presName="hierChild4" presStyleCnt="0"/>
      <dgm:spPr/>
    </dgm:pt>
  </dgm:ptLst>
  <dgm:cxnLst>
    <dgm:cxn modelId="{0948622D-673D-42B1-AA50-223EAD2137C6}" type="presOf" srcId="{0D0C1B69-1B7E-4FF4-9FD8-7465CB8D4742}" destId="{A37203C0-94B7-425C-B0AC-8DE80809CA22}" srcOrd="0" destOrd="0" presId="urn:microsoft.com/office/officeart/2005/8/layout/hierarchy1"/>
    <dgm:cxn modelId="{8CB9D22F-EB1B-46E8-91EA-69F52A769046}" srcId="{8F219C45-3163-4B42-863B-D408A8874226}" destId="{42AC7E21-47B9-4963-BD7E-50A4F47B2386}" srcOrd="0" destOrd="0" parTransId="{0D0C1B69-1B7E-4FF4-9FD8-7465CB8D4742}" sibTransId="{06753A6E-B82A-4B2E-A6DB-9362DA8EFB5A}"/>
    <dgm:cxn modelId="{4E7D4B28-C9C9-4868-9251-83BE8DB9508B}" type="presOf" srcId="{8F219C45-3163-4B42-863B-D408A8874226}" destId="{1F1ED331-4B91-4783-B1C0-B3CBB2F66CA6}" srcOrd="0" destOrd="0" presId="urn:microsoft.com/office/officeart/2005/8/layout/hierarchy1"/>
    <dgm:cxn modelId="{10CF29B7-B6D4-4DE8-A6A0-CF929C8A99C1}" srcId="{6201F275-FC5A-4A5C-B0FE-DF439A959696}" destId="{8F219C45-3163-4B42-863B-D408A8874226}" srcOrd="0" destOrd="0" parTransId="{4C233AF6-233D-459E-928C-9EE819BD4E0F}" sibTransId="{6115C0EB-D190-475E-9EFA-A7D4F1AC3B14}"/>
    <dgm:cxn modelId="{86B4763E-444C-4462-96FE-1143DBB65038}" type="presOf" srcId="{6201F275-FC5A-4A5C-B0FE-DF439A959696}" destId="{5FB1E7F0-407F-4CD9-84C0-B7155912C973}" srcOrd="0" destOrd="0" presId="urn:microsoft.com/office/officeart/2005/8/layout/hierarchy1"/>
    <dgm:cxn modelId="{471BF049-260A-4437-A5CF-12E7AB7A2D7C}" type="presOf" srcId="{42AC7E21-47B9-4963-BD7E-50A4F47B2386}" destId="{7E818677-4DF3-4824-87CF-ED63F87B19B3}" srcOrd="0" destOrd="0" presId="urn:microsoft.com/office/officeart/2005/8/layout/hierarchy1"/>
    <dgm:cxn modelId="{82665759-99CF-4F57-B9D3-E21B189E3C5F}" srcId="{888284D1-DD0D-441B-8B26-F79CEA930E35}" destId="{6201F275-FC5A-4A5C-B0FE-DF439A959696}" srcOrd="0" destOrd="0" parTransId="{8D87BF8F-EBC8-4244-B36F-1174E45F5394}" sibTransId="{CD7AA943-557A-49F6-AB49-A3327B908FB0}"/>
    <dgm:cxn modelId="{2532E879-D789-4CCB-969D-E97779CCB39D}" type="presOf" srcId="{4C233AF6-233D-459E-928C-9EE819BD4E0F}" destId="{28C9CC13-6928-491F-BA26-1E68729593B9}" srcOrd="0" destOrd="0" presId="urn:microsoft.com/office/officeart/2005/8/layout/hierarchy1"/>
    <dgm:cxn modelId="{B28BEB2F-A9FC-4EDF-A29D-D4A6D9DA9849}" type="presOf" srcId="{888284D1-DD0D-441B-8B26-F79CEA930E35}" destId="{7662E5B7-02C3-46D3-9B90-8B1A137859F8}" srcOrd="0" destOrd="0" presId="urn:microsoft.com/office/officeart/2005/8/layout/hierarchy1"/>
    <dgm:cxn modelId="{AAF3219A-5005-47BE-AF81-93388B7250A1}" type="presParOf" srcId="{7662E5B7-02C3-46D3-9B90-8B1A137859F8}" destId="{643A7C48-74A3-4D81-8146-F032C5FEDC14}" srcOrd="0" destOrd="0" presId="urn:microsoft.com/office/officeart/2005/8/layout/hierarchy1"/>
    <dgm:cxn modelId="{ECCAB781-DAF3-4EE9-BEB0-1E937D712BF5}" type="presParOf" srcId="{643A7C48-74A3-4D81-8146-F032C5FEDC14}" destId="{00769CD9-9A67-45EF-92EE-6300D79660BD}" srcOrd="0" destOrd="0" presId="urn:microsoft.com/office/officeart/2005/8/layout/hierarchy1"/>
    <dgm:cxn modelId="{6F638FE9-C3B9-4732-9314-2FBD721F1F7C}" type="presParOf" srcId="{00769CD9-9A67-45EF-92EE-6300D79660BD}" destId="{2CF2E9C5-0F80-4E84-8AA5-B18B3149F417}" srcOrd="0" destOrd="0" presId="urn:microsoft.com/office/officeart/2005/8/layout/hierarchy1"/>
    <dgm:cxn modelId="{5A55700D-C151-4184-B503-65F24780B5AC}" type="presParOf" srcId="{00769CD9-9A67-45EF-92EE-6300D79660BD}" destId="{5FB1E7F0-407F-4CD9-84C0-B7155912C973}" srcOrd="1" destOrd="0" presId="urn:microsoft.com/office/officeart/2005/8/layout/hierarchy1"/>
    <dgm:cxn modelId="{8F317AC9-8CFD-4543-8A5D-E1F2F12CF18D}" type="presParOf" srcId="{643A7C48-74A3-4D81-8146-F032C5FEDC14}" destId="{8F3CEFBD-971E-42DA-984C-FA59FA3B5B05}" srcOrd="1" destOrd="0" presId="urn:microsoft.com/office/officeart/2005/8/layout/hierarchy1"/>
    <dgm:cxn modelId="{580683AB-7EEC-4B5C-A1D3-41D92C105D9A}" type="presParOf" srcId="{8F3CEFBD-971E-42DA-984C-FA59FA3B5B05}" destId="{28C9CC13-6928-491F-BA26-1E68729593B9}" srcOrd="0" destOrd="0" presId="urn:microsoft.com/office/officeart/2005/8/layout/hierarchy1"/>
    <dgm:cxn modelId="{1EC751BD-0ECB-49CC-ACA7-8085309FA24D}" type="presParOf" srcId="{8F3CEFBD-971E-42DA-984C-FA59FA3B5B05}" destId="{E80AAB56-314B-43A6-985C-66CA190A86BA}" srcOrd="1" destOrd="0" presId="urn:microsoft.com/office/officeart/2005/8/layout/hierarchy1"/>
    <dgm:cxn modelId="{CEF72038-FB29-4229-BA3D-66C5E4AD9F28}" type="presParOf" srcId="{E80AAB56-314B-43A6-985C-66CA190A86BA}" destId="{99256D60-FCBE-471F-AF77-93035D9E1460}" srcOrd="0" destOrd="0" presId="urn:microsoft.com/office/officeart/2005/8/layout/hierarchy1"/>
    <dgm:cxn modelId="{1C20E8DD-1B68-4A2C-B7C8-BD00934853DB}" type="presParOf" srcId="{99256D60-FCBE-471F-AF77-93035D9E1460}" destId="{44C04D53-EE1E-40F6-AEE7-B2EC7616B235}" srcOrd="0" destOrd="0" presId="urn:microsoft.com/office/officeart/2005/8/layout/hierarchy1"/>
    <dgm:cxn modelId="{BB68C2C3-5292-4935-831B-A2E9A342F9CF}" type="presParOf" srcId="{99256D60-FCBE-471F-AF77-93035D9E1460}" destId="{1F1ED331-4B91-4783-B1C0-B3CBB2F66CA6}" srcOrd="1" destOrd="0" presId="urn:microsoft.com/office/officeart/2005/8/layout/hierarchy1"/>
    <dgm:cxn modelId="{9EE4E701-E67C-44AC-9008-78547DDDA71E}" type="presParOf" srcId="{E80AAB56-314B-43A6-985C-66CA190A86BA}" destId="{1E6ED9E2-DDFD-42EA-ACD2-CA177349237B}" srcOrd="1" destOrd="0" presId="urn:microsoft.com/office/officeart/2005/8/layout/hierarchy1"/>
    <dgm:cxn modelId="{87952C8F-4510-4DB7-B663-641D59CE0F0F}" type="presParOf" srcId="{1E6ED9E2-DDFD-42EA-ACD2-CA177349237B}" destId="{A37203C0-94B7-425C-B0AC-8DE80809CA22}" srcOrd="0" destOrd="0" presId="urn:microsoft.com/office/officeart/2005/8/layout/hierarchy1"/>
    <dgm:cxn modelId="{2BD283D2-D89A-4BBB-9690-9A444A1F7865}" type="presParOf" srcId="{1E6ED9E2-DDFD-42EA-ACD2-CA177349237B}" destId="{5EEEEE52-2FFB-4EDA-92EF-6CAAD0688C3C}" srcOrd="1" destOrd="0" presId="urn:microsoft.com/office/officeart/2005/8/layout/hierarchy1"/>
    <dgm:cxn modelId="{01A4CE79-14AB-4C1E-885C-E6A241F9FB61}" type="presParOf" srcId="{5EEEEE52-2FFB-4EDA-92EF-6CAAD0688C3C}" destId="{81AB87F8-4EEB-4683-8E5C-CF65CE3299CE}" srcOrd="0" destOrd="0" presId="urn:microsoft.com/office/officeart/2005/8/layout/hierarchy1"/>
    <dgm:cxn modelId="{7C753330-1EEA-43A0-83C7-4AF6691FB6C6}" type="presParOf" srcId="{81AB87F8-4EEB-4683-8E5C-CF65CE3299CE}" destId="{AA22F0D4-1A4C-42F3-AF6D-DE89CD74A27D}" srcOrd="0" destOrd="0" presId="urn:microsoft.com/office/officeart/2005/8/layout/hierarchy1"/>
    <dgm:cxn modelId="{26AC029A-00A2-4B8A-8390-EAA7E60405E7}" type="presParOf" srcId="{81AB87F8-4EEB-4683-8E5C-CF65CE3299CE}" destId="{7E818677-4DF3-4824-87CF-ED63F87B19B3}" srcOrd="1" destOrd="0" presId="urn:microsoft.com/office/officeart/2005/8/layout/hierarchy1"/>
    <dgm:cxn modelId="{5952BFAB-2547-437E-86D0-43FA093A7146}" type="presParOf" srcId="{5EEEEE52-2FFB-4EDA-92EF-6CAAD0688C3C}" destId="{D6307AAA-DC86-49D3-BD7D-2B5A526DDFE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7203C0-94B7-425C-B0AC-8DE80809CA22}">
      <dsp:nvSpPr>
        <dsp:cNvPr id="0" name=""/>
        <dsp:cNvSpPr/>
      </dsp:nvSpPr>
      <dsp:spPr>
        <a:xfrm>
          <a:off x="3999586" y="1553333"/>
          <a:ext cx="2602607" cy="246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823"/>
              </a:lnTo>
              <a:lnTo>
                <a:pt x="2602607" y="156823"/>
              </a:lnTo>
              <a:lnTo>
                <a:pt x="2602607" y="246870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9CC13-6928-491F-BA26-1E68729593B9}">
      <dsp:nvSpPr>
        <dsp:cNvPr id="0" name=""/>
        <dsp:cNvSpPr/>
      </dsp:nvSpPr>
      <dsp:spPr>
        <a:xfrm>
          <a:off x="1206263" y="658644"/>
          <a:ext cx="2793322" cy="277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413"/>
              </a:lnTo>
              <a:lnTo>
                <a:pt x="2793322" y="187413"/>
              </a:lnTo>
              <a:lnTo>
                <a:pt x="2793322" y="27746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2E9C5-0F80-4E84-8AA5-B18B3149F417}">
      <dsp:nvSpPr>
        <dsp:cNvPr id="0" name=""/>
        <dsp:cNvSpPr/>
      </dsp:nvSpPr>
      <dsp:spPr>
        <a:xfrm>
          <a:off x="-108001" y="41415"/>
          <a:ext cx="2628530" cy="61722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1E7F0-407F-4CD9-84C0-B7155912C973}">
      <dsp:nvSpPr>
        <dsp:cNvPr id="0" name=""/>
        <dsp:cNvSpPr/>
      </dsp:nvSpPr>
      <dsp:spPr>
        <a:xfrm>
          <a:off x="0" y="144016"/>
          <a:ext cx="2628530" cy="617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Times New Roman" pitchFamily="18" charset="0"/>
              <a:cs typeface="Times New Roman" pitchFamily="18" charset="0"/>
            </a:rPr>
            <a:t>laická první pomoc</a:t>
          </a:r>
          <a:endParaRPr lang="cs-CZ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4016"/>
        <a:ext cx="2628530" cy="617229"/>
      </dsp:txXfrm>
    </dsp:sp>
    <dsp:sp modelId="{44C04D53-EE1E-40F6-AEE7-B2EC7616B235}">
      <dsp:nvSpPr>
        <dsp:cNvPr id="0" name=""/>
        <dsp:cNvSpPr/>
      </dsp:nvSpPr>
      <dsp:spPr>
        <a:xfrm>
          <a:off x="2664301" y="936104"/>
          <a:ext cx="2670570" cy="61722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1ED331-4B91-4783-B1C0-B3CBB2F66CA6}">
      <dsp:nvSpPr>
        <dsp:cNvPr id="0" name=""/>
        <dsp:cNvSpPr/>
      </dsp:nvSpPr>
      <dsp:spPr>
        <a:xfrm>
          <a:off x="2772302" y="1038705"/>
          <a:ext cx="2670570" cy="617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Times New Roman" pitchFamily="18" charset="0"/>
              <a:cs typeface="Times New Roman" pitchFamily="18" charset="0"/>
            </a:rPr>
            <a:t>zdravotnická záchranná služba</a:t>
          </a:r>
          <a:endParaRPr lang="cs-CZ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2302" y="1038705"/>
        <a:ext cx="2670570" cy="617229"/>
      </dsp:txXfrm>
    </dsp:sp>
    <dsp:sp modelId="{AA22F0D4-1A4C-42F3-AF6D-DE89CD74A27D}">
      <dsp:nvSpPr>
        <dsp:cNvPr id="0" name=""/>
        <dsp:cNvSpPr/>
      </dsp:nvSpPr>
      <dsp:spPr>
        <a:xfrm>
          <a:off x="5356013" y="1800203"/>
          <a:ext cx="2492361" cy="61722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18677-4DF3-4824-87CF-ED63F87B19B3}">
      <dsp:nvSpPr>
        <dsp:cNvPr id="0" name=""/>
        <dsp:cNvSpPr/>
      </dsp:nvSpPr>
      <dsp:spPr>
        <a:xfrm>
          <a:off x="5464014" y="1902805"/>
          <a:ext cx="2492361" cy="617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Times New Roman" pitchFamily="18" charset="0"/>
              <a:cs typeface="Times New Roman" pitchFamily="18" charset="0"/>
            </a:rPr>
            <a:t>odborná nemocniční péče</a:t>
          </a:r>
          <a:endParaRPr lang="cs-CZ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64014" y="1902805"/>
        <a:ext cx="2492361" cy="617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E67D-39BD-4039-8784-CF7EFE52DD5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B7CB-9C39-432C-AD9A-0400DC6303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E67D-39BD-4039-8784-CF7EFE52DD5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B7CB-9C39-432C-AD9A-0400DC6303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E67D-39BD-4039-8784-CF7EFE52DD5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B7CB-9C39-432C-AD9A-0400DC6303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E67D-39BD-4039-8784-CF7EFE52DD5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B7CB-9C39-432C-AD9A-0400DC6303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E67D-39BD-4039-8784-CF7EFE52DD5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B7CB-9C39-432C-AD9A-0400DC6303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E67D-39BD-4039-8784-CF7EFE52DD5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B7CB-9C39-432C-AD9A-0400DC6303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E67D-39BD-4039-8784-CF7EFE52DD5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B7CB-9C39-432C-AD9A-0400DC6303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E67D-39BD-4039-8784-CF7EFE52DD5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B7CB-9C39-432C-AD9A-0400DC6303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E67D-39BD-4039-8784-CF7EFE52DD5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B7CB-9C39-432C-AD9A-0400DC6303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E67D-39BD-4039-8784-CF7EFE52DD5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B7CB-9C39-432C-AD9A-0400DC6303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E67D-39BD-4039-8784-CF7EFE52DD5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B7CB-9C39-432C-AD9A-0400DC6303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8E67D-39BD-4039-8784-CF7EFE52DD5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CB7CB-9C39-432C-AD9A-0400DC6303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</a:t>
            </a:r>
            <a:r>
              <a:rPr kumimoji="0" lang="cs-CZ" sz="16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0" lang="cs-CZ" sz="16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10. 2012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Integrovaný záchranný systém, jednotný postup při 				poskytování první pomoci, mimořádné situace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Záchranný řetězec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Význam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ednotlivých článků, úkol pro žáky, případy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			 z praxe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20072" y="188640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smtClean="0">
                <a:solidFill>
                  <a:schemeClr val="tx1"/>
                </a:solidFill>
              </a:rPr>
              <a:t>VY_32_INOVACE_PPM11160NÁP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87624" y="40466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Záchranný řetězec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520" y="1052736"/>
            <a:ext cx="86044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	Základními články záchranného řetězce jsou: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laická první pomoc, vzájemná pomoc a svépomoc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včetně přivolání odborné 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zdravotnické pomoci prostřednictvím tísňové linky 155 resp. 112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odborná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přednemocniční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neodkladná péče poskytovaná zdravotnickou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záchrannou službou v místě události a během transportu postižených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odborná nemocniční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neodkladná péče poskytovaná především lůžkovými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zdravotnickými zařízeními v nemocnicích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365104"/>
            <a:ext cx="3600400" cy="18002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1" name="Obdélník 10"/>
          <p:cNvSpPr/>
          <p:nvPr/>
        </p:nvSpPr>
        <p:spPr>
          <a:xfrm>
            <a:off x="2699792" y="6309320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=%C5%99et%C4%9Bz&amp;ex=1#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:MP900309460|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2060848"/>
            <a:ext cx="5184576" cy="138499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Tento </a:t>
            </a:r>
            <a:r>
              <a:rPr lang="cs-C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záchranný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řetězec</a:t>
            </a: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 silný tak jako jeho nejslabší článek. 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419872" y="5949280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PŘÍKLAD Z PRAXE 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6084168" y="5877272"/>
            <a:ext cx="1296144" cy="504056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" name="Diagram 8"/>
          <p:cNvGraphicFramePr/>
          <p:nvPr/>
        </p:nvGraphicFramePr>
        <p:xfrm>
          <a:off x="683568" y="188640"/>
          <a:ext cx="7956376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Obdélník 9"/>
          <p:cNvSpPr/>
          <p:nvPr/>
        </p:nvSpPr>
        <p:spPr>
          <a:xfrm>
            <a:off x="539552" y="3789040"/>
            <a:ext cx="7704856" cy="1938992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První pomoc laiků v případě zástavy dechu a oběhu je do příjezdu záchranné služby zcela klíčová a může rozhodnout o životě pacienta.</a:t>
            </a:r>
          </a:p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99592" y="548680"/>
            <a:ext cx="64123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12.8.2012 Muži selhalo srdce při sportování –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Bruntálsko</a:t>
            </a:r>
            <a:endParaRPr kumimoji="0" lang="cs-CZ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55576" y="1535886"/>
            <a:ext cx="756084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PhDr. Lukáš </a:t>
            </a:r>
            <a:r>
              <a:rPr kumimoji="0" lang="cs-CZ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Humpl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mluvčí USZS MSK, 12.8.2012 9:54:43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Posádky záchranné služby v sobotu 11.8. odpoledne zasahovaly u muže na </a:t>
            </a:r>
            <a:r>
              <a:rPr kumimoji="0" lang="cs-CZ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Bruntálsku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jemuž selhalo srdce během sportování. Událost byla operátorům ZZS nahlášena z Horního Města ve čtrnáct hodin a na místo byla ihned vyslána posádka rychlé lékařské pomoci ze stanoviště v </a:t>
            </a:r>
            <a:r>
              <a:rPr kumimoji="0" lang="cs-CZ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Rýmařově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Šestapadesátiletý muž náhle zkolaboval v době, kdy hrál fotbal a zůstal ležet v bezvědomí. Svědkové nejen ihned přivolali záchranáře, ale postiženému, u něhož došlo k selhání srdce, započali poskytovat první pomoc a zahájili oživovací pokusy. Nepřímou srdeční masáž prováděli až do příjezdu posádky ZZS a významně se tak podíleli na jeho záchraně.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20688"/>
            <a:ext cx="77768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Zdravotníci převzali vedení resuscitace a pokračovali v ní za použití přístrojové techniky a farmak. Lékař musel přistoupit k použití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defibrilačních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výbojů, posádka dále prováděla i masáž srdce. Po několika minutách se jim podařilo obnovit srdeční činnost a mohli muže připravit k transportu do zdravotnického zařízení. Pacient se během ošetřování záchranáři dokonce probral opět k vědomí. Prvotní vyšetření lékařem záchranné služby svědčilo pro srdeční infarkt a nemocného v ohrožení života bylo nutno dopravit do specializovaného zdravotnického zařízení.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Pozemní posádka jej proto dopravila na heliport záchranné služby v Bruntále, kde přistál vrtulník LZS. Letečtí záchranáři muže šetrně transportovali do Fakultní nemocnice v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Ostravě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Porubě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 předali do péče lékařů kardiologického centra.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Právě v podobných případech je kromě rychlého příjezdu záchranářů k postiženému velmi důležitá také správně poskytnutá laická pomoc v prvních minutách od vzniku obtíží, která může skutečně významně přispět k záchraně nemocného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27584" y="3140968"/>
            <a:ext cx="7344816" cy="181588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Vyhledejte na internetu případy poskytnutí laické první pomoci při mimořádné události – nehody, sportovní úrazy, autohavárie ap.</a:t>
            </a:r>
          </a:p>
          <a:p>
            <a:pPr algn="ctr"/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012160" y="836712"/>
            <a:ext cx="136815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ú</a:t>
            </a:r>
            <a:endParaRPr lang="cs-CZ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59632" y="112474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práce s internetem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331640" y="1916832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5 minut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55576" y="3068960"/>
            <a:ext cx="7560840" cy="203132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00382 0.2824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475656" y="764704"/>
            <a:ext cx="5688632" cy="95410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Postupujte podle záchranného řetězce  - jste jeho 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článkem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2132856"/>
            <a:ext cx="432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zajištění místa nehody a bezpečnosti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život zachraňující úkony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volání ZZS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vyproštění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první pomoc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předání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4509120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Úkolem laické první pomoci je: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zachovat životní funkce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zabránit zhoršení stavu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poskytnout nezbytnou péči zraněným do příjezdu Zdravotnické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záchranné   služby (ZZS)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File:ZZS ZK, krajské opera&amp;ccaron;ní st&amp;rcaron;edisko (0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276872"/>
            <a:ext cx="3360373" cy="252028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5292080" y="4941168"/>
            <a:ext cx="34563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http://commons.wikimedia.org/wiki/File:ZZS_ZK,_krajsk%C3%A9_opera%C4%8Dn%C3%AD_st%C5%99edisko_%2801%29.jpg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560840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Krivaničová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J. a kol.: Domácí lékař.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Avicenum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1991.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http://www.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ochranaobyvatel.cz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http://cs.wikipedia.org/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459</Words>
  <Application>Microsoft Office PowerPoint</Application>
  <PresentationFormat>Předvádění na obrazovce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     Výukový materiál v rámci projektu OPVK 1.5 Peníze středním školám  Číslo projektu:  CZ.1.07/1.5.00/34.0883  Název projektu:  Rozvoj vzdělanosti Číslo šablony:     III/2 Datum vytvoření:  8. 10. 2012 Autor:   Ing. Ivana Náplavová Určeno pro předmět: První pomoc  Tematická oblast:  Integrovaný záchranný systém, jednotný postup při     poskytování první pomoci, mimořádné situace Obor vzdělání:  Masér sportovní a rekondiční 69-41-L/002 1. ročník Název výukového materiálu:  Výuková prezentace Záchranný řetězec Popis využití:  Význam jednotlivých článků, úkol pro žáky, případy     z praxe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Integrovaný záchranný systém, jednotný postup při     poskytování první pomoci, mimořádné situace Obor vzdělání:  Masér sportovní a rekondiční 69-41-L/002 1. ročník Název výukového materiálu:  Výuková prezentace Popis využití: Čas:  00 minut</dc:title>
  <dc:creator>Paul</dc:creator>
  <cp:lastModifiedBy>Paul</cp:lastModifiedBy>
  <cp:revision>45</cp:revision>
  <dcterms:created xsi:type="dcterms:W3CDTF">2012-07-14T10:55:50Z</dcterms:created>
  <dcterms:modified xsi:type="dcterms:W3CDTF">2012-10-15T08:03:30Z</dcterms:modified>
</cp:coreProperties>
</file>