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7" r:id="rId5"/>
    <p:sldId id="268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el/1451/jaro2008/ekurzy2008/um/5490388/web/pages/zzs-video-lzs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aul\Documents\mamca\sablony\DUMymat%201-20\Na%20odevzd&#225;n&#237;\vrtulnik.avi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10.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Integrovaný záchranný systém, jednotný postup při 				poskytování první pomoci, mimořádné situace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„Letecká záchranná služba“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Video,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přivolání letecké záchranné služby, pravidla, otázky</a:t>
            </a:r>
            <a:br>
              <a:rPr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		a odpovědi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smtClean="0">
                <a:solidFill>
                  <a:schemeClr val="tx1"/>
                </a:solidFill>
              </a:rPr>
              <a:t>VY_32_INOVACE_PPM11260NÁP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Paul\Documents\mamca\sablony\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804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1115616" y="69269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Letecká záchranná služba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99592" y="1340768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když by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delší dojezdový čas pozemních prostředků mohl ohrozit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život a zdraví pacienta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když je nezbytně nutný co nejšetrnější transport do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zdravotnického zařízení (poranění páteře)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když časový faktor při převozu pacienta na specializované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pracoviště hraje významnou roli.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971600" y="4365104"/>
            <a:ext cx="32403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Místa pro přistání?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Navádění vrtulníku?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Pohyb okolo vrtulníku?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Fáze zásahu vrtulníku?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1" name="Picture 7" descr="File:Kryštof 05 OK-DSE (0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00648"/>
            <a:ext cx="3384376" cy="253405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6" name="Obdélník 15"/>
          <p:cNvSpPr/>
          <p:nvPr/>
        </p:nvSpPr>
        <p:spPr>
          <a:xfrm>
            <a:off x="4932040" y="6237312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http://commons.wikimedia.org/wiki/File:Kry%C5%A1tof_05_OK-DSE_%2801%29.JPG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5576" y="378904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Jak se připravit na přílet LZS?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380312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8 minut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6309320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is.muni.cz/el/1451/jaro2008/ekurzy2008/um/5490388/web/pages/zzs-video-lzs.html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vrtulnik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7584" y="548680"/>
            <a:ext cx="7560840" cy="5670630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971600" y="90872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Odpovědi na otázky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700808"/>
            <a:ext cx="482453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Vhodné místo pro přistání - pevná plocha 30x30 metrů. POZOR na dráty nízkého a vysokého napětí,stromy, aleje, podmáčené podloží, ornou půdu, volně ležící předměty v místě přistání</a:t>
            </a:r>
          </a:p>
          <a:p>
            <a:pPr marL="342900" indent="-3429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Vrtulník upozorňujeme máváním – textil, předmět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postoj symbolizující písmeno Y = toto je místo pro přistání, ano, jsem to já, zde můžete bezpečně  přistát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postoj symbolizující písmeno N – zde NE!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539552" y="980728"/>
            <a:ext cx="57606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 vrtulníku nikdy neběžíme sami, vyčkáme do příchodu záchranného týmu, nikdy se nepřibližujeme k vrtulníku z boku a ze zadu, přibližujeme se pouze na výslovný pokyn pilota v jeho zorném poli zepředu </a:t>
            </a:r>
          </a:p>
          <a:p>
            <a:pPr marL="457200" indent="-457200">
              <a:buFont typeface="+mj-lt"/>
              <a:buAutoNum type="arabicPeriod" startAt="3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fáze zásahu vrtulníku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vyhledání místa události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přiblížení se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přistání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vystoupení záchranného týmu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vyšetření a ošetření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transport pacienta do vrtulníku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transport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pacitenta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do zdravotnického zařízení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7332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místo zásahu může být od místa přistání velmi vzdáleno, proto je nutné zabezpečit dopravu záchranného týmu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372200" y="5301208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2068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</a:t>
            </a:r>
          </a:p>
          <a:p>
            <a:r>
              <a:rPr lang="cs-CZ" dirty="0" smtClean="0"/>
              <a:t>http://is.muni.cz/el/1451/jaro2008/ekurzy2008/um/5490388/web/pages/zzs.html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224</Words>
  <Application>Microsoft Office PowerPoint</Application>
  <PresentationFormat>Předvádění na obrazovce (4:3)</PresentationFormat>
  <Paragraphs>35</Paragraphs>
  <Slides>6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10. 10.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Modelová situace: „Letecká záchranná služba“ Popis využití:  Video, přivolání letecké záchranné služby, pravidla, otázky    a odpovědi Čas:     15 minut 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 Popis využití: Čas:  00 minut</dc:title>
  <dc:creator>Paul</dc:creator>
  <cp:lastModifiedBy>Paul</cp:lastModifiedBy>
  <cp:revision>89</cp:revision>
  <dcterms:created xsi:type="dcterms:W3CDTF">2012-07-14T11:46:43Z</dcterms:created>
  <dcterms:modified xsi:type="dcterms:W3CDTF">2012-10-15T08:03:05Z</dcterms:modified>
</cp:coreProperties>
</file>