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4" r:id="rId6"/>
    <p:sldId id="263" r:id="rId7"/>
    <p:sldId id="258" r:id="rId8"/>
    <p:sldId id="259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18AC-E2AA-42D6-99E0-761915E814CD}" type="datetimeFigureOut">
              <a:rPr lang="cs-CZ" smtClean="0"/>
              <a:pPr/>
              <a:t>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1063-B9FB-4765-856D-BAAB0C299A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52565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  <a:t>     Výukový materiál v rámci projektu OPVK 1.5 Peníze středním školám</a:t>
            </a:r>
            <a:br>
              <a:rPr kumimoji="0" lang="cs-C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projektu: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CZ.1.07/1.5.00/34.0883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projektu: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Rozvoj vzdělanosti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Číslo šablony:   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III/2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Datum vytvoření:	</a:t>
            </a:r>
            <a:r>
              <a:rPr kumimoji="0" lang="cs-CZ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. 2012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Autor: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Ing. Ivana Náplavová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Určeno pro předmět: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První pomoc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Tematická oblast: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Integrovaný záchranný systém, jednotný postup při 				poskytování první pomoci, mimořádné situace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Obor vzdělání: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Masér sportovní a rekondiční 69-41-L/002 1. ročník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b="1" dirty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Název výukového materiálu: 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Výuková prezentace: 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Základní polohy při ošetřování 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   			raněných</a:t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Popis využití:	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ýběr polohy podle druhu poranění, úkoly pro žáky.</a:t>
            </a: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cs-CZ" sz="1600" b="1" dirty="0" smtClean="0">
                <a:latin typeface="Times New Roman" pitchFamily="18" charset="0"/>
                <a:cs typeface="Times New Roman" pitchFamily="18" charset="0"/>
              </a:rPr>
              <a:t>Čas:  			</a:t>
            </a:r>
            <a:r>
              <a:rPr kumimoji="0" lang="cs-CZ" sz="1600" dirty="0" smtClean="0">
                <a:latin typeface="Times New Roman" pitchFamily="18" charset="0"/>
                <a:cs typeface="Times New Roman" pitchFamily="18" charset="0"/>
              </a:rPr>
              <a:t>15 minut</a:t>
            </a:r>
            <a:r>
              <a:rPr kumimoji="0" lang="cs-CZ" sz="1800" b="1" dirty="0" smtClean="0">
                <a:solidFill>
                  <a:schemeClr val="tx2"/>
                </a:solidFill>
              </a:rPr>
              <a:t/>
            </a:r>
            <a:br>
              <a:rPr kumimoji="0" lang="cs-CZ" sz="1800" b="1" dirty="0" smtClean="0">
                <a:solidFill>
                  <a:schemeClr val="tx2"/>
                </a:solidFill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332656"/>
            <a:ext cx="3376464" cy="3600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VY_32_INOVACE_PPM11660NÁP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aul\Documents\mamca\sablony\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8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7647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Přiřaďte polohy: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2448272" cy="4247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bezvědomí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lehká mdloba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břicha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hrudníku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nohy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páteře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hýždí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poranění obličeje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krvácení z nosu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548680"/>
            <a:ext cx="3672408" cy="5632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vleže na zádech na tvrdé podložce bez podložení hlavy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vsedě s oporou zad a hlavy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vsedě v předklonu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vleže na zádech se zvednutými dolními končetinami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 sedě s oporou zad a hlavy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 sedě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vleže na břichu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reutekova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zotavovací poloha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vleže na boku s pokrčenými dolními končetinami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452320" y="3356992"/>
            <a:ext cx="648072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1h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2d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3i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4b,h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5f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6a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7g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8b,h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9c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36296" y="24928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Řešení: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80312" y="3212976"/>
            <a:ext cx="792088" cy="31393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164288" y="404664"/>
            <a:ext cx="1368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</a:t>
            </a:r>
            <a:endParaRPr lang="cs-CZ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9062 0.002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Beránková, M. - Fleková, A.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Holzhauserová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B.: První pomoc.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Informatorium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Krivaničová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J. a kol.: Domácí lékař. Praha,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Avicenum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1991.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Zemanová, J.: První pomoc pro učitele ZŠ a SŠ. Ostrava 2006.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http://cs.wikipedia.org/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http://ppp.zshk.cz/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627784" y="42930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8367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Základní polohy při ošetřování raněných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33569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Polohy vleže na zádech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58052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vleže na zádech s nepodloženou hlavou a nataženými končetinami na tvrdé podložce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9592" y="1412776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Výběr polohy závisí na druhu poranění a stavu postiženého.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zádech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břichu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v sedě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na boku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7344816" cy="170458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444208" y="34290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poranění páteře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285293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vleže na zádech s podloženou hlavou a nataženými končetinami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60932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vleže na zádech s podložením hlavy a dolních končetin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119675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55976" y="465313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272808" cy="17252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7344816" cy="16514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067944" y="47667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při vědomí s poraněním mozku a očí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1720" y="371703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zlomeniny, vymknutí, svalová poranění bez známek šoku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58772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vleže na zádech s nepodloženou hlavou a podložením dolních končetin o 15 až 30 cm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27784" y="134076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518700" cy="196346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6552728" cy="194287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139952" y="7647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začínající a rozvíjející se šok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508104" y="290907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56944"/>
            <a:ext cx="3541485" cy="278259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99592" y="283706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675575" cy="27204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611560" y="499730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vleže na zádech bez podložení hlavy a se zvednutím dolních končetin do úhlu 90°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50131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Autotransfúzní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poloha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5696" y="119675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šok, velká ztráta krve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44208" y="119675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velké ztráty krve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59832" y="112474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4968552" cy="206618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611560" y="2636912"/>
            <a:ext cx="666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na tvrdé podložce bez podložení hlavy, bérce ve vodorovné poloze s podložkou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551723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mírně podložená hlava, dolní končetiny ohnuté v kyčlích a kolenou, která jsou oddálena a svázána, paty se nedotýkají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3768" y="414908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16216" y="1556792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poranění pánve, šok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16216" y="4221088"/>
            <a:ext cx="201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poranění pánve, břicha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4945911" cy="13681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Polohy na břiše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8529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na břiše s podložením čela a ramen u postižených s plným spontánním dýcháním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5949280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na břiše s podložením čela, ramen a pánve, kdy nelze postiženého obracet nebo kdy nemáme tvrdou podložku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450912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16824" cy="16042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79912" y="62068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krvácení z úst, obličeje, popáleniny zad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263680" y="36450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poranění páteře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7272808" cy="188576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54868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Poloha vsedě </a:t>
            </a:r>
            <a:b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44208" y="2636912"/>
            <a:ext cx="234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poranění obličeje hrudníku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horních a dolních končetin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55776" y="162880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184482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První pomoc pro střední zdravotnické školy,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Ilustr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T.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Laub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2007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5517261" cy="18722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11560" y="5877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 oporou zad a hlavy, postižený je při vědomí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5328592" cy="22694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94116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Zotavovací poloha 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Rautekova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europoloha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upravená stabilizovaná poloha)</a:t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viz samostatná prezentace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357301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Poloha se skrčenými dolními končetinami (mírně podložíme hlavu). Postižený si ji obvykle sám zvolí jako nejlépe snesitelnou.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17008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náhlé příhody břišní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Poloha na boku</a:t>
            </a: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is.muni.cz/el/1451/jaro2008/ekurzy2008/um/5490388/web/img/foto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880319" cy="20293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683568" y="3212976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http://is.muni.cz/el/1451/jaro2008/ekurzy2008/um/5490388/web/pages/neurazove-urgentni-stavy.html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576</Words>
  <Application>Microsoft Office PowerPoint</Application>
  <PresentationFormat>Předvádění na obrazovce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     Výukový materiál v rámci projektu OPVK 1.5 Peníze středním školám Číslo projektu:  CZ.1.07/1.5.00/34.0883  Název projektu:  Rozvoj vzdělanosti Číslo šablony:     III/2 Datum vytvoření:  5. 11.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prezentace: Základní polohy při ošetřování        raněných Popis využití:  Výběr polohy podle druhu poranění, úkoly pro žáky. Čas:     15 minut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v rámci projektu OPVK 1.5 Peníze středním školám  Číslo projektu:  CZ.1.07/1.5.00/34.0883  Název projektu:  Rozvoj vzdělanosti Číslo šablony:     III/2 Datum vytvoření:  1.9. 2012 Autor:   Ing. Ivana Náplavová Určeno pro předmět: První pomoc  Tematická oblast:  Integrovaný záchranný systém, jednotný postup při     poskytování první pomoci, mimořádné situace Obor vzdělání:  Masér sportovní a rekondiční 69-41-L/002 1. ročník Název výukového materiálu:  Výuková prezentace Popis využití: Čas:  00 minut</dc:title>
  <dc:creator>Paul</dc:creator>
  <cp:lastModifiedBy>Paul</cp:lastModifiedBy>
  <cp:revision>65</cp:revision>
  <dcterms:created xsi:type="dcterms:W3CDTF">2012-07-14T20:33:36Z</dcterms:created>
  <dcterms:modified xsi:type="dcterms:W3CDTF">2012-11-04T17:12:31Z</dcterms:modified>
</cp:coreProperties>
</file>