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63" r:id="rId4"/>
    <p:sldId id="272" r:id="rId5"/>
    <p:sldId id="271" r:id="rId6"/>
    <p:sldId id="261" r:id="rId7"/>
    <p:sldId id="260" r:id="rId8"/>
    <p:sldId id="268" r:id="rId9"/>
    <p:sldId id="273" r:id="rId10"/>
    <p:sldId id="27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274" autoAdjust="0"/>
  </p:normalViewPr>
  <p:slideViewPr>
    <p:cSldViewPr>
      <p:cViewPr>
        <p:scale>
          <a:sx n="77" d="100"/>
          <a:sy n="77" d="100"/>
        </p:scale>
        <p:origin x="-196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4324-5116-4B4E-A6C4-B7BCA5DDADE9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3B1DD-44A5-4864-911D-49303D739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4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E419-3852-4B94-8C1C-4324A8C040F9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9B36-ABA9-4587-8227-0A875A17E65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0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5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61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7.11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Vyhledávání v internetu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(fulltext)</a:t>
            </a:r>
            <a:r>
              <a:rPr kumimoji="0" lang="cs-CZ" sz="1400" b="1" i="0" u="none" strike="noStrike" kern="1200" cap="all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se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sezn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ámí s možností rozšířeného vyhledávání, Filtrování.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Jako nástroj pro vyhledávání je používán Google.  Na snímku č. 8 a č.9 se objeví řešení, popř. spustí časování, po kliknutí na obrázek myši. </a:t>
            </a:r>
            <a:endParaRPr lang="cs-CZ" sz="1400" b="1" noProof="0" dirty="0" smtClean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20 minut.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05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Na závěr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060848"/>
            <a:ext cx="84969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Našli jste osoby, které mají stejné jméno a příjmení? 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Našli </a:t>
            </a:r>
            <a:r>
              <a:rPr lang="cs-CZ" sz="2000" b="1" dirty="0"/>
              <a:t>jste informace o sobě?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Jste překvapení?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Máte o čem přemýšlet? 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</a:rPr>
              <a:t>Pak si zasloužíte pochvalu</a:t>
            </a:r>
            <a:r>
              <a:rPr lang="cs-CZ" sz="2000" b="1" dirty="0" smtClean="0"/>
              <a:t>. </a:t>
            </a:r>
            <a:r>
              <a:rPr lang="cs-CZ" sz="2000" b="1" dirty="0"/>
              <a:t>P</a:t>
            </a:r>
            <a:r>
              <a:rPr lang="cs-CZ" sz="2000" b="1" dirty="0" smtClean="0"/>
              <a:t>okračovat ve vyhledávání budeme v další prezentaci.</a:t>
            </a:r>
            <a:endParaRPr lang="cs-CZ" b="1" dirty="0"/>
          </a:p>
          <a:p>
            <a:pPr algn="just"/>
            <a:endParaRPr lang="cs-CZ" sz="20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420" y="3036375"/>
            <a:ext cx="2439885" cy="17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5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  <a:p>
            <a:r>
              <a:rPr lang="cs-CZ" dirty="0"/>
              <a:t>NĚMEC, Petr. Internetové vyhledávače a hledání na internetu. </a:t>
            </a:r>
            <a:r>
              <a:rPr lang="cs-CZ" i="1" dirty="0"/>
              <a:t>Metodický portál : Digitální učební materiály</a:t>
            </a:r>
            <a:r>
              <a:rPr lang="cs-CZ" dirty="0"/>
              <a:t> [online]. 30. 11. 2011, [cit. 2012-11-06]. Dostupný z WWW: &lt;http://dum.rvp.cz/materialy/internetove-vyhledavace-a-hledani-na-internetu.html&gt;. ISSN 1802-4785. </a:t>
            </a:r>
          </a:p>
          <a:p>
            <a:r>
              <a:rPr lang="cs-CZ" dirty="0" smtClean="0"/>
              <a:t>Kliparty </a:t>
            </a:r>
            <a:r>
              <a:rPr lang="cs-CZ" dirty="0"/>
              <a:t>viz Galerie médií Microsoft PowerPoint.</a:t>
            </a:r>
            <a:br>
              <a:rPr lang="cs-CZ" dirty="0"/>
            </a:br>
            <a:r>
              <a:rPr lang="cs-CZ" dirty="0"/>
              <a:t>http://office.microsoft.com/cs-cz/images/kreslene-postavicky-CM079001908.aspx#ai:MM900285257|mt:3</a:t>
            </a:r>
            <a:r>
              <a:rPr lang="cs-CZ" dirty="0" smtClean="0"/>
              <a:t>|</a:t>
            </a:r>
            <a:br>
              <a:rPr lang="cs-CZ" dirty="0" smtClean="0"/>
            </a:br>
            <a:endParaRPr lang="cs-CZ" dirty="0" smtClean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úVOD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138071"/>
          </a:xfrm>
        </p:spPr>
        <p:txBody>
          <a:bodyPr/>
          <a:lstStyle/>
          <a:p>
            <a:r>
              <a:rPr lang="cs-CZ" sz="3200" dirty="0">
                <a:solidFill>
                  <a:sysClr val="windowText" lastClr="000000"/>
                </a:solidFill>
                <a:latin typeface="Century Gothic"/>
              </a:rPr>
              <a:t>vyhledávání v </a:t>
            </a:r>
            <a: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  <a:t>internetu</a:t>
            </a:r>
            <a:b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2000" dirty="0" smtClean="0">
                <a:solidFill>
                  <a:sysClr val="windowText" lastClr="000000"/>
                </a:solidFill>
                <a:latin typeface="Century Gothic"/>
              </a:rPr>
              <a:t>(rozšířené vyhledávání; filtrování</a:t>
            </a:r>
            <a:r>
              <a:rPr lang="cs-CZ" sz="2400" dirty="0" smtClean="0">
                <a:solidFill>
                  <a:sysClr val="windowText" lastClr="000000"/>
                </a:solidFill>
                <a:latin typeface="Century Gothic"/>
              </a:rPr>
              <a:t>)</a:t>
            </a:r>
            <a:endParaRPr lang="cs-CZ" sz="2400" dirty="0">
              <a:solidFill>
                <a:sysClr val="windowText" lastClr="000000"/>
              </a:solidFill>
              <a:latin typeface="Century Gothic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 Naše vyhledávání</a:t>
            </a:r>
            <a:endParaRPr lang="cs-CZ" cap="none" dirty="0">
              <a:latin typeface="+mn-lt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23528" y="1844824"/>
            <a:ext cx="8496944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Zadám dotaz.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Jásám, mám neuvěřitelnou spoustu výsledků!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Klesám na mysli.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olik výsledků nedokážu prozkoumat.  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Zadám dotaz jinak.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  <a:buFont typeface="Arial" pitchFamily="34" charset="0"/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Opět spousta výsledků.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Klesám na mysli. 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457200"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Klesání na mysli zastaví použití 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SPECIFICKÝCH SYMBOLŮ A PARAMETRŮ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, jak tvrdí 9 z 10 neznámých ajťáků.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457200"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Nemusím zadávat symboly a parametry.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Mohu použít 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ROZŠÍŘENÉ VYHLEDÁVÁNÍ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 Googlu, tvrdí poučený uživatel.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 </a:t>
            </a:r>
            <a:r>
              <a:rPr lang="cs-CZ" sz="3600" b="1" cap="none" dirty="0" smtClean="0">
                <a:latin typeface="+mn-lt"/>
              </a:rPr>
              <a:t>Specifické symboly a parametry</a:t>
            </a:r>
            <a:br>
              <a:rPr lang="cs-CZ" sz="3600" b="1" cap="none" dirty="0" smtClean="0">
                <a:latin typeface="+mn-lt"/>
              </a:rPr>
            </a:br>
            <a:r>
              <a:rPr lang="cs-CZ" sz="2200" b="1" cap="none" dirty="0" smtClean="0">
                <a:latin typeface="+mn-lt"/>
              </a:rPr>
              <a:t>ukázka</a:t>
            </a:r>
            <a:endParaRPr lang="cs-CZ" b="1" cap="none" dirty="0">
              <a:latin typeface="+mn-lt"/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57152"/>
            <a:ext cx="5783139" cy="2340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3528" y="2500441"/>
            <a:ext cx="25922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bez omezení </a:t>
            </a:r>
          </a:p>
          <a:p>
            <a:pPr marL="114300" indent="0">
              <a:buNone/>
            </a:pPr>
            <a:r>
              <a:rPr lang="cs-CZ" sz="16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1600" b="1" i="1" dirty="0" smtClean="0"/>
              <a:t>Ostrava</a:t>
            </a:r>
          </a:p>
          <a:p>
            <a:pPr marL="1143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přesná fráze </a:t>
            </a:r>
          </a:p>
          <a:p>
            <a:pPr marL="114300"/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1600" b="1" i="1" dirty="0"/>
              <a:t>„střední škola“</a:t>
            </a:r>
          </a:p>
          <a:p>
            <a:pPr marL="1143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potlačení slova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1600" b="1" i="1" dirty="0"/>
              <a:t>-gymnázium</a:t>
            </a:r>
          </a:p>
          <a:p>
            <a:pPr marL="1143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web nebo doména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1600" b="1" i="1" dirty="0"/>
              <a:t> site:cz  </a:t>
            </a:r>
          </a:p>
        </p:txBody>
      </p:sp>
    </p:spTree>
    <p:extLst>
      <p:ext uri="{BB962C8B-B14F-4D97-AF65-F5344CB8AC3E}">
        <p14:creationId xmlns:p14="http://schemas.microsoft.com/office/powerpoint/2010/main" val="18063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spcAft>
                <a:spcPts val="1200"/>
              </a:spcAft>
            </a:pPr>
            <a:r>
              <a:rPr lang="cs-CZ" b="1" cap="none" dirty="0" smtClean="0">
                <a:latin typeface="+mn-lt"/>
              </a:rPr>
              <a:t> </a:t>
            </a:r>
            <a:r>
              <a:rPr lang="cs-CZ" sz="3600" b="1" cap="none" dirty="0" smtClean="0">
                <a:latin typeface="+mn-lt"/>
              </a:rPr>
              <a:t>Rozšířené vyhledávání</a:t>
            </a:r>
            <a:br>
              <a:rPr lang="cs-CZ" sz="3600" b="1" cap="none" dirty="0" smtClean="0">
                <a:latin typeface="+mn-lt"/>
              </a:rPr>
            </a:br>
            <a:r>
              <a:rPr lang="cs-CZ" sz="2200" b="1" cap="none" dirty="0" smtClean="0">
                <a:latin typeface="+mn-lt"/>
              </a:rPr>
              <a:t>www.google.cz</a:t>
            </a:r>
            <a:endParaRPr lang="cs-CZ" sz="2200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Spusťte vyhledávač. A zadejte dotaz </a:t>
            </a:r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žirafa</a:t>
            </a:r>
            <a:endParaRPr lang="cs-CZ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3245" y="4240863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Zobrazí  se  možnosti</a:t>
            </a:r>
          </a:p>
          <a:p>
            <a:endParaRPr lang="cs-CZ" dirty="0"/>
          </a:p>
          <a:p>
            <a:r>
              <a:rPr lang="cs-CZ" dirty="0" smtClean="0"/>
              <a:t>Vybereme rozšířené vyhledávání</a:t>
            </a:r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423245" y="2390036"/>
            <a:ext cx="8448675" cy="3381514"/>
            <a:chOff x="467544" y="3356992"/>
            <a:chExt cx="8448675" cy="3381514"/>
          </a:xfrm>
        </p:grpSpPr>
        <p:pic>
          <p:nvPicPr>
            <p:cNvPr id="6" name="Obrázek 5" descr="Výřez obrazovky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3356992"/>
              <a:ext cx="8448675" cy="1447800"/>
            </a:xfrm>
            <a:prstGeom prst="rect">
              <a:avLst/>
            </a:prstGeom>
          </p:spPr>
        </p:pic>
        <p:pic>
          <p:nvPicPr>
            <p:cNvPr id="7" name="Obrázek 6" descr="Výřez obrazovky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4595381"/>
              <a:ext cx="2219325" cy="2143125"/>
            </a:xfrm>
            <a:prstGeom prst="rect">
              <a:avLst/>
            </a:prstGeom>
          </p:spPr>
        </p:pic>
        <p:pic>
          <p:nvPicPr>
            <p:cNvPr id="9" name="Obrázek 8" descr="Výřez obrazovky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8178" y="5538355"/>
              <a:ext cx="542925" cy="257175"/>
            </a:xfrm>
            <a:prstGeom prst="rect">
              <a:avLst/>
            </a:prstGeom>
          </p:spPr>
        </p:pic>
        <p:cxnSp>
          <p:nvCxnSpPr>
            <p:cNvPr id="10" name="Přímá spojnice se šipkou 9"/>
            <p:cNvCxnSpPr/>
            <p:nvPr/>
          </p:nvCxnSpPr>
          <p:spPr>
            <a:xfrm flipV="1">
              <a:off x="3635896" y="4293096"/>
              <a:ext cx="4176464" cy="1373847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 flipV="1">
              <a:off x="4427984" y="5517233"/>
              <a:ext cx="1728192" cy="606915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none" dirty="0" smtClean="0">
                <a:latin typeface="+mn-lt"/>
              </a:rPr>
              <a:t>Otevřela se stránka s rozšířeným vyhledáváním</a:t>
            </a:r>
            <a:endParaRPr lang="cs-CZ" b="1" cap="none" dirty="0">
              <a:latin typeface="+mn-lt"/>
            </a:endParaRPr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48880"/>
            <a:ext cx="3168000" cy="254067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30652" y="2345392"/>
            <a:ext cx="44573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b="1" dirty="0" smtClean="0"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Ano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,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je to tak. Vám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nic neunikne ... </a:t>
            </a:r>
          </a:p>
          <a:p>
            <a:endParaRPr lang="cs-CZ" i="1" dirty="0"/>
          </a:p>
          <a:p>
            <a:r>
              <a:rPr lang="cs-CZ" i="1" dirty="0" smtClean="0"/>
              <a:t>???</a:t>
            </a:r>
            <a:endParaRPr lang="cs-CZ" i="1" dirty="0"/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Kouzelným kliknutím se z </a:t>
            </a:r>
            <a:r>
              <a:rPr lang="cs-CZ" b="1" i="1" dirty="0" smtClean="0"/>
              <a:t>rozšířeného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stalo </a:t>
            </a:r>
            <a:r>
              <a:rPr lang="cs-CZ" b="1" i="1" dirty="0"/>
              <a:t>pokročilé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vyhledávání. 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endParaRPr lang="cs-CZ" sz="1600" b="1" i="1" dirty="0"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cs-CZ" i="1" dirty="0">
                <a:sym typeface="Wingdings" pitchFamily="2" charset="2"/>
              </a:rPr>
              <a:t>?!?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168" y="551723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75000"/>
                  </a:schemeClr>
                </a:solidFill>
              </a:rPr>
              <a:t>Jsme pokročilí uživatelé, tak přikročíme ke splnění </a:t>
            </a: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úkolu.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051720" y="6041738"/>
            <a:ext cx="684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Stránku </a:t>
            </a:r>
            <a:r>
              <a:rPr lang="cs-CZ" i="1" dirty="0" smtClean="0"/>
              <a:t>s pokročilým vyhledáváním </a:t>
            </a:r>
            <a:r>
              <a:rPr lang="cs-CZ" dirty="0" smtClean="0"/>
              <a:t>ponechejte otevřenou.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3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ntr" presetSubtype="2" accel="2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Zadání úkolu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060848"/>
            <a:ext cx="849694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/>
              <a:t>Do vyhledávače postupně zadávejte dotazy podle předlohy </a:t>
            </a:r>
            <a:br>
              <a:rPr lang="cs-CZ" sz="2000" b="1" dirty="0" smtClean="0"/>
            </a:br>
            <a:r>
              <a:rPr lang="cs-CZ" sz="2000" b="1" dirty="0" smtClean="0"/>
              <a:t>na snímcích. Zadávejte text podle výřezů (obrázků). </a:t>
            </a:r>
            <a:endParaRPr lang="cs-CZ" sz="2000" b="1" dirty="0"/>
          </a:p>
          <a:p>
            <a:pPr algn="just"/>
            <a:r>
              <a:rPr lang="cs-CZ" sz="2000" b="1" dirty="0" smtClean="0"/>
              <a:t>Výřez vedle zadání ukazuje řádek s dotazem po potvrzení vyhledávání.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Zadaný dotaz potvrďte entrem nebo kliknutím na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sz="2000" b="1" dirty="0"/>
              <a:t>Prohlédněte si  nejvýše 2 stránky výsledků a zapište si, co vás zaujalo. Soustřeďte se na zadané výrazy</a:t>
            </a:r>
            <a:r>
              <a:rPr lang="cs-CZ" sz="2000" b="1" dirty="0" smtClean="0"/>
              <a:t>. </a:t>
            </a:r>
            <a:endParaRPr lang="cs-CZ" sz="2000" b="1" dirty="0"/>
          </a:p>
          <a:p>
            <a:endParaRPr lang="cs-CZ" b="1" dirty="0" smtClean="0"/>
          </a:p>
          <a:p>
            <a:r>
              <a:rPr lang="cs-CZ" sz="2000" b="1" dirty="0" smtClean="0"/>
              <a:t>Průběžně nebo na závěr  (určí vyučující) si porovnejte </a:t>
            </a:r>
            <a:r>
              <a:rPr lang="cs-CZ" sz="2000" b="1" dirty="0"/>
              <a:t>své postřehy s </a:t>
            </a:r>
            <a:r>
              <a:rPr lang="cs-CZ" sz="2000" b="1" dirty="0" smtClean="0"/>
              <a:t>nabízeným řešením</a:t>
            </a:r>
            <a:r>
              <a:rPr lang="cs-CZ" sz="2000" b="1" dirty="0"/>
              <a:t>.</a:t>
            </a:r>
          </a:p>
          <a:p>
            <a:endParaRPr lang="cs-CZ" sz="2000" b="1" dirty="0"/>
          </a:p>
          <a:p>
            <a:r>
              <a:rPr lang="cs-CZ" sz="2000" dirty="0"/>
              <a:t>Máte otevřenou stránku s rozšířeným (pokročilým) vyhledáváním?</a:t>
            </a:r>
          </a:p>
          <a:p>
            <a:r>
              <a:rPr lang="cs-CZ" sz="2000" dirty="0" smtClean="0"/>
              <a:t>Máte </a:t>
            </a:r>
            <a:r>
              <a:rPr lang="cs-CZ" sz="2000" dirty="0"/>
              <a:t>čím psát? Máte kam psát?  Připraveni? </a:t>
            </a:r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3" y="3537072"/>
            <a:ext cx="15444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54"/>
          <a:stretch/>
        </p:blipFill>
        <p:spPr>
          <a:xfrm>
            <a:off x="251520" y="476672"/>
            <a:ext cx="3887995" cy="147600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32729"/>
            <a:ext cx="4320000" cy="1080000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4644008" y="1686970"/>
            <a:ext cx="431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Slovo </a:t>
            </a:r>
            <a:r>
              <a:rPr lang="cs-CZ" sz="1400" b="1" i="1" dirty="0" smtClean="0"/>
              <a:t>žirafa</a:t>
            </a:r>
            <a:r>
              <a:rPr lang="cs-CZ" sz="1400" b="1" dirty="0" smtClean="0"/>
              <a:t> je skloňováno. Slovo žralok je vyhledáno přesně (</a:t>
            </a:r>
            <a:r>
              <a:rPr lang="cs-CZ" sz="1400" b="1" i="1" dirty="0"/>
              <a:t>přesná </a:t>
            </a:r>
            <a:r>
              <a:rPr lang="cs-CZ" sz="1400" b="1" i="1" dirty="0" smtClean="0"/>
              <a:t>fráze; neskloňuje se</a:t>
            </a:r>
            <a:r>
              <a:rPr lang="cs-CZ" sz="1400" b="1" dirty="0" smtClean="0"/>
              <a:t>).</a:t>
            </a:r>
            <a:endParaRPr lang="cs-CZ" sz="1400" b="1" dirty="0"/>
          </a:p>
        </p:txBody>
      </p:sp>
      <p:pic>
        <p:nvPicPr>
          <p:cNvPr id="13" name="Obrázek 12" descr="Výřez obrazovky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0"/>
          <a:stretch/>
        </p:blipFill>
        <p:spPr>
          <a:xfrm>
            <a:off x="251520" y="2277244"/>
            <a:ext cx="3887994" cy="1700817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6" name="Obrázek 15" descr="Výřez obrazovk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332929"/>
            <a:ext cx="4319999" cy="1080000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4644006" y="3485057"/>
            <a:ext cx="431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Sousloví </a:t>
            </a:r>
            <a:r>
              <a:rPr lang="cs-CZ" sz="1400" b="1" i="1" dirty="0" smtClean="0"/>
              <a:t>žirafa žralok</a:t>
            </a:r>
            <a:r>
              <a:rPr lang="cs-CZ" sz="1400" b="1" dirty="0" smtClean="0"/>
              <a:t> je vyhledáváno přesně (</a:t>
            </a:r>
            <a:r>
              <a:rPr lang="cs-CZ" sz="1400" b="1" i="1" dirty="0" smtClean="0"/>
              <a:t>přesná fráze</a:t>
            </a:r>
            <a:r>
              <a:rPr lang="cs-CZ" sz="1400" b="1" dirty="0" smtClean="0"/>
              <a:t>), je zachováno pořadí slov. Mezi slovy mohou různá interpunkční znaménka. </a:t>
            </a:r>
            <a:r>
              <a:rPr lang="cs-CZ" sz="1200" b="1" dirty="0" smtClean="0"/>
              <a:t>Počet výsledků proti předchozímu snímku se zmenšil. </a:t>
            </a:r>
            <a:endParaRPr lang="cs-CZ" sz="1200" b="1" dirty="0"/>
          </a:p>
        </p:txBody>
      </p:sp>
      <p:pic>
        <p:nvPicPr>
          <p:cNvPr id="17" name="Obrázek 16" descr="Výřez obrazovky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1" b="10490"/>
          <a:stretch/>
        </p:blipFill>
        <p:spPr>
          <a:xfrm>
            <a:off x="251521" y="4437111"/>
            <a:ext cx="3887994" cy="1611179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8" name="Obrázek 17" descr="Výřez obrazovky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"/>
          <a:stretch/>
        </p:blipFill>
        <p:spPr>
          <a:xfrm>
            <a:off x="4627762" y="4493168"/>
            <a:ext cx="4320000" cy="1080000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21" name="TextovéPole 20"/>
          <p:cNvSpPr txBox="1"/>
          <p:nvPr/>
        </p:nvSpPr>
        <p:spPr>
          <a:xfrm>
            <a:off x="251520" y="1166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1520" y="18925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51521" y="40512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5571237"/>
            <a:ext cx="4319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Sousloví </a:t>
            </a:r>
            <a:r>
              <a:rPr lang="cs-CZ" sz="1400" b="1" i="1" dirty="0" smtClean="0"/>
              <a:t>žralok žirafa</a:t>
            </a:r>
            <a:r>
              <a:rPr lang="cs-CZ" sz="1400" b="1" dirty="0" smtClean="0"/>
              <a:t> je vyhledáváno </a:t>
            </a:r>
            <a:r>
              <a:rPr lang="cs-CZ" sz="1400" b="1" dirty="0"/>
              <a:t>přesně (</a:t>
            </a:r>
            <a:r>
              <a:rPr lang="cs-CZ" sz="1400" b="1" i="1" dirty="0"/>
              <a:t>přesná fráze</a:t>
            </a:r>
            <a:r>
              <a:rPr lang="cs-CZ" sz="1400" b="1" dirty="0" smtClean="0"/>
              <a:t>), obdobně jako při předchozím vyhledávání. </a:t>
            </a:r>
            <a:r>
              <a:rPr lang="cs-CZ" sz="1200" b="1" dirty="0" smtClean="0"/>
              <a:t>Počet výsledků proti předchozímu snímku se zmenšil. </a:t>
            </a:r>
            <a:endParaRPr lang="cs-CZ" sz="1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26132" y="1475618"/>
            <a:ext cx="343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Ř</a:t>
            </a:r>
          </a:p>
          <a:p>
            <a:r>
              <a:rPr lang="cs-CZ" sz="2000" b="1" dirty="0" smtClean="0">
                <a:sym typeface="Wingdings"/>
              </a:rPr>
              <a:t>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220110" y="3463386"/>
            <a:ext cx="343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Ř</a:t>
            </a:r>
          </a:p>
          <a:p>
            <a:r>
              <a:rPr lang="cs-CZ" sz="2000" b="1" dirty="0" smtClean="0">
                <a:sym typeface="Wingdings"/>
              </a:rPr>
              <a:t>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32467" y="5573168"/>
            <a:ext cx="343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Ř</a:t>
            </a:r>
          </a:p>
          <a:p>
            <a:r>
              <a:rPr lang="cs-CZ" sz="2000" b="1" dirty="0" smtClean="0">
                <a:sym typeface="Wingdings"/>
              </a:rPr>
              <a:t>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040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Vyzkoušejte si: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060848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Z</a:t>
            </a:r>
            <a:r>
              <a:rPr lang="cs-CZ" sz="2000" b="1" dirty="0" smtClean="0"/>
              <a:t>adávejte dotazy obdobně jako v předešlém úkolu.</a:t>
            </a:r>
          </a:p>
          <a:p>
            <a:pPr algn="just"/>
            <a:r>
              <a:rPr lang="cs-CZ" sz="2000" b="1" dirty="0" smtClean="0"/>
              <a:t>Na vyhledávání a krátké zamyšlení máte 7 minut. </a:t>
            </a:r>
          </a:p>
          <a:p>
            <a:pPr algn="just"/>
            <a:endParaRPr lang="cs-CZ" sz="2000" b="1" dirty="0" smtClean="0"/>
          </a:p>
          <a:p>
            <a:pPr marL="457200" indent="-457200" algn="just">
              <a:buAutoNum type="arabicPeriod"/>
            </a:pPr>
            <a:r>
              <a:rPr lang="cs-CZ" sz="2000" b="1" dirty="0"/>
              <a:t>J</a:t>
            </a:r>
            <a:r>
              <a:rPr lang="cs-CZ" sz="2000" b="1" dirty="0" smtClean="0"/>
              <a:t>méno a příjmení (samozřejmě vlastní).</a:t>
            </a:r>
          </a:p>
          <a:p>
            <a:pPr marL="457200" indent="-457200" algn="just">
              <a:buAutoNum type="arabicPeriod"/>
            </a:pPr>
            <a:r>
              <a:rPr lang="cs-CZ" sz="2000" b="1" dirty="0" smtClean="0"/>
              <a:t>Jméno a přezdívku kterou užíváte např. v sociální síti. </a:t>
            </a:r>
          </a:p>
          <a:p>
            <a:pPr algn="just"/>
            <a:endParaRPr lang="cs-CZ" sz="2000" b="1" dirty="0"/>
          </a:p>
          <a:p>
            <a:r>
              <a:rPr lang="cs-CZ" sz="1600" b="1" dirty="0" smtClean="0"/>
              <a:t>Odpočítávání</a:t>
            </a:r>
            <a:br>
              <a:rPr lang="cs-CZ" sz="1600" b="1" dirty="0" smtClean="0"/>
            </a:br>
            <a:r>
              <a:rPr lang="cs-CZ" sz="1600" b="1" dirty="0" smtClean="0"/>
              <a:t>času </a:t>
            </a:r>
            <a:r>
              <a:rPr lang="cs-CZ" sz="2000" b="1" dirty="0" smtClean="0">
                <a:sym typeface="Wingdings"/>
              </a:rPr>
              <a:t>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Čas uplynul …</a:t>
            </a:r>
            <a:endParaRPr lang="cs-CZ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194" y="4066629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251" y="4081305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308" y="4095981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65" y="4125333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422" y="4110657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79" y="4140009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11" y="4154683"/>
            <a:ext cx="438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27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3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62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5000"/>
                            </p:stCondLst>
                            <p:childTnLst>
                              <p:par>
                                <p:cTn id="81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3000"/>
                            </p:stCondLst>
                            <p:childTnLst>
                              <p:par>
                                <p:cTn id="100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1000"/>
                            </p:stCondLst>
                            <p:childTnLst>
                              <p:par>
                                <p:cTn id="119" presetID="26" presetClass="exit" presetSubtype="0" fill="hold" nodeType="after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9000"/>
                            </p:stCondLst>
                            <p:childTnLst>
                              <p:par>
                                <p:cTn id="1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378</Words>
  <Application>Microsoft Office PowerPoint</Application>
  <PresentationFormat>Předvádění na obrazovce (4:3)</PresentationFormat>
  <Paragraphs>97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vyhledávání v internetu (rozšířené vyhledávání; filtrování)</vt:lpstr>
      <vt:lpstr> Naše vyhledávání</vt:lpstr>
      <vt:lpstr> Specifické symboly a parametry ukázka</vt:lpstr>
      <vt:lpstr> Rozšířené vyhledávání www.google.cz</vt:lpstr>
      <vt:lpstr>Otevřela se stránka s rozšířeným vyhledáváním</vt:lpstr>
      <vt:lpstr>Zadání úkolu</vt:lpstr>
      <vt:lpstr>Prezentace aplikace PowerPoint</vt:lpstr>
      <vt:lpstr>Vyzkoušejte si:</vt:lpstr>
      <vt:lpstr>Na závěr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v kaTAlogu</dc:title>
  <dc:creator>Pchalkova Lenka 1, SŠ obchodní Ostrava</dc:creator>
  <cp:lastModifiedBy>Pchalkova Lenka 1, SŠ obchodní Ostrava</cp:lastModifiedBy>
  <cp:revision>145</cp:revision>
  <dcterms:modified xsi:type="dcterms:W3CDTF">2013-06-14T09:13:37Z</dcterms:modified>
</cp:coreProperties>
</file>