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291" r:id="rId4"/>
    <p:sldId id="307" r:id="rId5"/>
    <p:sldId id="308" r:id="rId6"/>
    <p:sldId id="309" r:id="rId7"/>
    <p:sldId id="305" r:id="rId8"/>
    <p:sldId id="306" r:id="rId9"/>
    <p:sldId id="304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120" d="100"/>
          <a:sy n="120" d="100"/>
        </p:scale>
        <p:origin x="180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F513A-6303-4D39-A879-66B36BF865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10421-3308-4EA6-BBFF-448981E4A55B}">
      <dgm:prSet phldrT="[Text]"/>
      <dgm:spPr/>
      <dgm:t>
        <a:bodyPr/>
        <a:lstStyle/>
        <a:p>
          <a:r>
            <a:rPr lang="cs-CZ" b="1" dirty="0" smtClean="0"/>
            <a:t>Základní typy elektronických obchodů</a:t>
          </a:r>
          <a:endParaRPr lang="cs-CZ" b="1" dirty="0"/>
        </a:p>
      </dgm:t>
    </dgm:pt>
    <dgm:pt modelId="{EE192933-D125-4A88-BA44-F69BCBA4D917}" type="parTrans" cxnId="{7DBD6EB1-0ACF-4771-9841-B440F6DA60C3}">
      <dgm:prSet/>
      <dgm:spPr/>
      <dgm:t>
        <a:bodyPr/>
        <a:lstStyle/>
        <a:p>
          <a:endParaRPr lang="cs-CZ"/>
        </a:p>
      </dgm:t>
    </dgm:pt>
    <dgm:pt modelId="{A2A3E983-FE44-4468-9F02-FCDAC0DBC0D7}" type="sibTrans" cxnId="{7DBD6EB1-0ACF-4771-9841-B440F6DA60C3}">
      <dgm:prSet/>
      <dgm:spPr/>
      <dgm:t>
        <a:bodyPr/>
        <a:lstStyle/>
        <a:p>
          <a:endParaRPr lang="cs-CZ"/>
        </a:p>
      </dgm:t>
    </dgm:pt>
    <dgm:pt modelId="{3148636B-1481-4C8D-85E8-C49BBB235459}">
      <dgm:prSet phldrT="[Text]" custT="1"/>
      <dgm:spPr/>
      <dgm:t>
        <a:bodyPr/>
        <a:lstStyle/>
        <a:p>
          <a:r>
            <a:rPr lang="cs-CZ" sz="2400" b="0" dirty="0" smtClean="0"/>
            <a:t>E-</a:t>
          </a:r>
          <a:r>
            <a:rPr lang="cs-CZ" sz="2400" b="0" dirty="0" err="1" smtClean="0"/>
            <a:t>shop</a:t>
          </a:r>
          <a:r>
            <a:rPr lang="cs-CZ" sz="2400" b="0" dirty="0" smtClean="0"/>
            <a:t>, internetový obchod</a:t>
          </a:r>
          <a:endParaRPr lang="cs-CZ" sz="2400" b="0" dirty="0"/>
        </a:p>
      </dgm:t>
    </dgm:pt>
    <dgm:pt modelId="{014223AE-F347-4CA0-8E1E-1CE0BCF03CA6}" type="parTrans" cxnId="{7B522053-9EAB-4806-87F9-F03CBC481847}">
      <dgm:prSet/>
      <dgm:spPr/>
      <dgm:t>
        <a:bodyPr/>
        <a:lstStyle/>
        <a:p>
          <a:endParaRPr lang="cs-CZ"/>
        </a:p>
      </dgm:t>
    </dgm:pt>
    <dgm:pt modelId="{A111330D-8680-40E7-A265-E113AF9A3D9F}" type="sibTrans" cxnId="{7B522053-9EAB-4806-87F9-F03CBC481847}">
      <dgm:prSet/>
      <dgm:spPr/>
      <dgm:t>
        <a:bodyPr/>
        <a:lstStyle/>
        <a:p>
          <a:endParaRPr lang="cs-CZ"/>
        </a:p>
      </dgm:t>
    </dgm:pt>
    <dgm:pt modelId="{DD717A9A-95B1-4100-9FFB-883E2C6C78A9}">
      <dgm:prSet phldrT="[Text]" custT="1"/>
      <dgm:spPr/>
      <dgm:t>
        <a:bodyPr/>
        <a:lstStyle/>
        <a:p>
          <a:r>
            <a:rPr lang="cs-CZ" sz="2400" b="0" dirty="0" smtClean="0"/>
            <a:t>Aukční a dražební portály</a:t>
          </a:r>
          <a:endParaRPr lang="cs-CZ" sz="2400" b="0" dirty="0"/>
        </a:p>
      </dgm:t>
    </dgm:pt>
    <dgm:pt modelId="{85812D48-C24E-4756-941B-B27B7B8BDCB1}" type="parTrans" cxnId="{143359D2-ABE2-4403-93B2-279B8D3A6561}">
      <dgm:prSet/>
      <dgm:spPr/>
      <dgm:t>
        <a:bodyPr/>
        <a:lstStyle/>
        <a:p>
          <a:endParaRPr lang="cs-CZ"/>
        </a:p>
      </dgm:t>
    </dgm:pt>
    <dgm:pt modelId="{5CAC482C-BB28-4FF8-93FB-DBE339920F05}" type="sibTrans" cxnId="{143359D2-ABE2-4403-93B2-279B8D3A6561}">
      <dgm:prSet/>
      <dgm:spPr/>
      <dgm:t>
        <a:bodyPr/>
        <a:lstStyle/>
        <a:p>
          <a:endParaRPr lang="cs-CZ"/>
        </a:p>
      </dgm:t>
    </dgm:pt>
    <dgm:pt modelId="{917B0B46-CE1C-49EE-BE06-F30034722C05}">
      <dgm:prSet phldrT="[Text]" custT="1"/>
      <dgm:spPr/>
      <dgm:t>
        <a:bodyPr/>
        <a:lstStyle/>
        <a:p>
          <a:r>
            <a:rPr lang="cs-CZ" sz="2400" b="0" dirty="0" smtClean="0"/>
            <a:t>Elektronická tržiště</a:t>
          </a:r>
          <a:endParaRPr lang="cs-CZ" sz="2400" b="0" dirty="0"/>
        </a:p>
      </dgm:t>
    </dgm:pt>
    <dgm:pt modelId="{E4B2C9A5-4A50-4D25-A942-7BC3A514C8E4}" type="parTrans" cxnId="{BDA8D9CF-0444-483A-A495-35F401AF7B94}">
      <dgm:prSet/>
      <dgm:spPr/>
      <dgm:t>
        <a:bodyPr/>
        <a:lstStyle/>
        <a:p>
          <a:endParaRPr lang="cs-CZ"/>
        </a:p>
      </dgm:t>
    </dgm:pt>
    <dgm:pt modelId="{75C44ABB-D89F-4B25-8848-A7D8C20F7CC1}" type="sibTrans" cxnId="{BDA8D9CF-0444-483A-A495-35F401AF7B94}">
      <dgm:prSet/>
      <dgm:spPr/>
      <dgm:t>
        <a:bodyPr/>
        <a:lstStyle/>
        <a:p>
          <a:endParaRPr lang="cs-CZ"/>
        </a:p>
      </dgm:t>
    </dgm:pt>
    <dgm:pt modelId="{CBBF9CAD-E5AC-46B1-AA03-89334BDA6F08}" type="pres">
      <dgm:prSet presAssocID="{18EF513A-6303-4D39-A879-66B36BF865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3E7C803-6C1D-4364-B622-6C68ACBC79E7}" type="pres">
      <dgm:prSet presAssocID="{2F310421-3308-4EA6-BBFF-448981E4A55B}" presName="hierRoot1" presStyleCnt="0">
        <dgm:presLayoutVars>
          <dgm:hierBranch val="init"/>
        </dgm:presLayoutVars>
      </dgm:prSet>
      <dgm:spPr/>
    </dgm:pt>
    <dgm:pt modelId="{BCE00D44-7E78-4F74-9010-ABE0A79252BC}" type="pres">
      <dgm:prSet presAssocID="{2F310421-3308-4EA6-BBFF-448981E4A55B}" presName="rootComposite1" presStyleCnt="0"/>
      <dgm:spPr/>
    </dgm:pt>
    <dgm:pt modelId="{38185178-D20B-4745-955C-A020AC92991E}" type="pres">
      <dgm:prSet presAssocID="{2F310421-3308-4EA6-BBFF-448981E4A55B}" presName="rootText1" presStyleLbl="node0" presStyleIdx="0" presStyleCnt="1" custScaleX="326404" custScaleY="6376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73C0F5-0385-40E8-8128-75EBA9A01BFE}" type="pres">
      <dgm:prSet presAssocID="{2F310421-3308-4EA6-BBFF-448981E4A55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BF72F04-E916-45CB-BC10-EEF68B2B660A}" type="pres">
      <dgm:prSet presAssocID="{2F310421-3308-4EA6-BBFF-448981E4A55B}" presName="hierChild2" presStyleCnt="0"/>
      <dgm:spPr/>
    </dgm:pt>
    <dgm:pt modelId="{189F4E61-3BDA-4A43-A66B-85AE4D788ECF}" type="pres">
      <dgm:prSet presAssocID="{014223AE-F347-4CA0-8E1E-1CE0BCF03CA6}" presName="Name37" presStyleLbl="parChTrans1D2" presStyleIdx="0" presStyleCnt="3"/>
      <dgm:spPr/>
      <dgm:t>
        <a:bodyPr/>
        <a:lstStyle/>
        <a:p>
          <a:endParaRPr lang="cs-CZ"/>
        </a:p>
      </dgm:t>
    </dgm:pt>
    <dgm:pt modelId="{3297F00B-96C0-4ADF-97EF-BC3CEF143EE0}" type="pres">
      <dgm:prSet presAssocID="{3148636B-1481-4C8D-85E8-C49BBB235459}" presName="hierRoot2" presStyleCnt="0">
        <dgm:presLayoutVars>
          <dgm:hierBranch val="init"/>
        </dgm:presLayoutVars>
      </dgm:prSet>
      <dgm:spPr/>
    </dgm:pt>
    <dgm:pt modelId="{6C3C49BB-DCBE-4072-A074-B8FBECA841DB}" type="pres">
      <dgm:prSet presAssocID="{3148636B-1481-4C8D-85E8-C49BBB235459}" presName="rootComposite" presStyleCnt="0"/>
      <dgm:spPr/>
    </dgm:pt>
    <dgm:pt modelId="{1D4F4A86-9965-4F22-A050-3152B3A58423}" type="pres">
      <dgm:prSet presAssocID="{3148636B-1481-4C8D-85E8-C49BBB2354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98D4A8-1BD8-4DEB-A2FA-787D97A4B5CC}" type="pres">
      <dgm:prSet presAssocID="{3148636B-1481-4C8D-85E8-C49BBB235459}" presName="rootConnector" presStyleLbl="node2" presStyleIdx="0" presStyleCnt="3"/>
      <dgm:spPr/>
      <dgm:t>
        <a:bodyPr/>
        <a:lstStyle/>
        <a:p>
          <a:endParaRPr lang="cs-CZ"/>
        </a:p>
      </dgm:t>
    </dgm:pt>
    <dgm:pt modelId="{47520765-1CA7-4848-BC30-366DD54D6239}" type="pres">
      <dgm:prSet presAssocID="{3148636B-1481-4C8D-85E8-C49BBB235459}" presName="hierChild4" presStyleCnt="0"/>
      <dgm:spPr/>
    </dgm:pt>
    <dgm:pt modelId="{55B3CE22-352A-4960-9F4E-773D6B8491B0}" type="pres">
      <dgm:prSet presAssocID="{3148636B-1481-4C8D-85E8-C49BBB235459}" presName="hierChild5" presStyleCnt="0"/>
      <dgm:spPr/>
    </dgm:pt>
    <dgm:pt modelId="{831547F1-DE6E-492B-B66F-37A23A0F564D}" type="pres">
      <dgm:prSet presAssocID="{85812D48-C24E-4756-941B-B27B7B8BDCB1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F831BCB-E7BC-4035-9E9E-64112156DB96}" type="pres">
      <dgm:prSet presAssocID="{DD717A9A-95B1-4100-9FFB-883E2C6C78A9}" presName="hierRoot2" presStyleCnt="0">
        <dgm:presLayoutVars>
          <dgm:hierBranch val="init"/>
        </dgm:presLayoutVars>
      </dgm:prSet>
      <dgm:spPr/>
    </dgm:pt>
    <dgm:pt modelId="{7C2F43B0-C5E2-44DD-A1E0-BFC7DD2D7E03}" type="pres">
      <dgm:prSet presAssocID="{DD717A9A-95B1-4100-9FFB-883E2C6C78A9}" presName="rootComposite" presStyleCnt="0"/>
      <dgm:spPr/>
    </dgm:pt>
    <dgm:pt modelId="{048CCA3C-3188-48FD-B231-3E66C881549E}" type="pres">
      <dgm:prSet presAssocID="{DD717A9A-95B1-4100-9FFB-883E2C6C78A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25B5BDA-2CB1-4C09-A015-F0578E9F445A}" type="pres">
      <dgm:prSet presAssocID="{DD717A9A-95B1-4100-9FFB-883E2C6C78A9}" presName="rootConnector" presStyleLbl="node2" presStyleIdx="1" presStyleCnt="3"/>
      <dgm:spPr/>
      <dgm:t>
        <a:bodyPr/>
        <a:lstStyle/>
        <a:p>
          <a:endParaRPr lang="cs-CZ"/>
        </a:p>
      </dgm:t>
    </dgm:pt>
    <dgm:pt modelId="{9596F937-BD77-4468-8A18-92E36C58141E}" type="pres">
      <dgm:prSet presAssocID="{DD717A9A-95B1-4100-9FFB-883E2C6C78A9}" presName="hierChild4" presStyleCnt="0"/>
      <dgm:spPr/>
    </dgm:pt>
    <dgm:pt modelId="{9FCC729C-C258-43DA-AA9A-5454F2D9953E}" type="pres">
      <dgm:prSet presAssocID="{DD717A9A-95B1-4100-9FFB-883E2C6C78A9}" presName="hierChild5" presStyleCnt="0"/>
      <dgm:spPr/>
    </dgm:pt>
    <dgm:pt modelId="{5DC1E8A6-B325-485B-9C8A-3ADDE42E1920}" type="pres">
      <dgm:prSet presAssocID="{E4B2C9A5-4A50-4D25-A942-7BC3A514C8E4}" presName="Name37" presStyleLbl="parChTrans1D2" presStyleIdx="2" presStyleCnt="3"/>
      <dgm:spPr/>
      <dgm:t>
        <a:bodyPr/>
        <a:lstStyle/>
        <a:p>
          <a:endParaRPr lang="cs-CZ"/>
        </a:p>
      </dgm:t>
    </dgm:pt>
    <dgm:pt modelId="{68ACCB1F-4191-4495-A11C-C38F4C946CDB}" type="pres">
      <dgm:prSet presAssocID="{917B0B46-CE1C-49EE-BE06-F30034722C05}" presName="hierRoot2" presStyleCnt="0">
        <dgm:presLayoutVars>
          <dgm:hierBranch val="init"/>
        </dgm:presLayoutVars>
      </dgm:prSet>
      <dgm:spPr/>
    </dgm:pt>
    <dgm:pt modelId="{258CE742-666F-4F43-9597-74BDFC966D89}" type="pres">
      <dgm:prSet presAssocID="{917B0B46-CE1C-49EE-BE06-F30034722C05}" presName="rootComposite" presStyleCnt="0"/>
      <dgm:spPr/>
    </dgm:pt>
    <dgm:pt modelId="{4FD93AF3-E6CE-45D7-B085-78C71FB493DE}" type="pres">
      <dgm:prSet presAssocID="{917B0B46-CE1C-49EE-BE06-F30034722C0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68E71B-6856-4601-8EBF-9244C1A86B1D}" type="pres">
      <dgm:prSet presAssocID="{917B0B46-CE1C-49EE-BE06-F30034722C05}" presName="rootConnector" presStyleLbl="node2" presStyleIdx="2" presStyleCnt="3"/>
      <dgm:spPr/>
      <dgm:t>
        <a:bodyPr/>
        <a:lstStyle/>
        <a:p>
          <a:endParaRPr lang="cs-CZ"/>
        </a:p>
      </dgm:t>
    </dgm:pt>
    <dgm:pt modelId="{252C2882-095C-4EEB-B81B-8E274E5B015B}" type="pres">
      <dgm:prSet presAssocID="{917B0B46-CE1C-49EE-BE06-F30034722C05}" presName="hierChild4" presStyleCnt="0"/>
      <dgm:spPr/>
    </dgm:pt>
    <dgm:pt modelId="{7F52C9A2-E02B-4AF0-B3F1-06123DE90A3F}" type="pres">
      <dgm:prSet presAssocID="{917B0B46-CE1C-49EE-BE06-F30034722C05}" presName="hierChild5" presStyleCnt="0"/>
      <dgm:spPr/>
    </dgm:pt>
    <dgm:pt modelId="{90ECCBF5-5E95-4EE3-AA26-5CF0853F61E1}" type="pres">
      <dgm:prSet presAssocID="{2F310421-3308-4EA6-BBFF-448981E4A55B}" presName="hierChild3" presStyleCnt="0"/>
      <dgm:spPr/>
    </dgm:pt>
  </dgm:ptLst>
  <dgm:cxnLst>
    <dgm:cxn modelId="{CD1C238C-742D-475A-ABBD-217412DC7239}" type="presOf" srcId="{3148636B-1481-4C8D-85E8-C49BBB235459}" destId="{1D4F4A86-9965-4F22-A050-3152B3A58423}" srcOrd="0" destOrd="0" presId="urn:microsoft.com/office/officeart/2005/8/layout/orgChart1"/>
    <dgm:cxn modelId="{7B522053-9EAB-4806-87F9-F03CBC481847}" srcId="{2F310421-3308-4EA6-BBFF-448981E4A55B}" destId="{3148636B-1481-4C8D-85E8-C49BBB235459}" srcOrd="0" destOrd="0" parTransId="{014223AE-F347-4CA0-8E1E-1CE0BCF03CA6}" sibTransId="{A111330D-8680-40E7-A265-E113AF9A3D9F}"/>
    <dgm:cxn modelId="{BDA8D9CF-0444-483A-A495-35F401AF7B94}" srcId="{2F310421-3308-4EA6-BBFF-448981E4A55B}" destId="{917B0B46-CE1C-49EE-BE06-F30034722C05}" srcOrd="2" destOrd="0" parTransId="{E4B2C9A5-4A50-4D25-A942-7BC3A514C8E4}" sibTransId="{75C44ABB-D89F-4B25-8848-A7D8C20F7CC1}"/>
    <dgm:cxn modelId="{7DBD6EB1-0ACF-4771-9841-B440F6DA60C3}" srcId="{18EF513A-6303-4D39-A879-66B36BF8658E}" destId="{2F310421-3308-4EA6-BBFF-448981E4A55B}" srcOrd="0" destOrd="0" parTransId="{EE192933-D125-4A88-BA44-F69BCBA4D917}" sibTransId="{A2A3E983-FE44-4468-9F02-FCDAC0DBC0D7}"/>
    <dgm:cxn modelId="{5B8D11AB-B420-445A-9E9B-829EC64598AF}" type="presOf" srcId="{E4B2C9A5-4A50-4D25-A942-7BC3A514C8E4}" destId="{5DC1E8A6-B325-485B-9C8A-3ADDE42E1920}" srcOrd="0" destOrd="0" presId="urn:microsoft.com/office/officeart/2005/8/layout/orgChart1"/>
    <dgm:cxn modelId="{66F61B76-FF57-49EF-93FE-EA302C7AF8AA}" type="presOf" srcId="{917B0B46-CE1C-49EE-BE06-F30034722C05}" destId="{C368E71B-6856-4601-8EBF-9244C1A86B1D}" srcOrd="1" destOrd="0" presId="urn:microsoft.com/office/officeart/2005/8/layout/orgChart1"/>
    <dgm:cxn modelId="{5CE1C955-973C-48AE-93A1-24A6A9BB7152}" type="presOf" srcId="{DD717A9A-95B1-4100-9FFB-883E2C6C78A9}" destId="{048CCA3C-3188-48FD-B231-3E66C881549E}" srcOrd="0" destOrd="0" presId="urn:microsoft.com/office/officeart/2005/8/layout/orgChart1"/>
    <dgm:cxn modelId="{AB6C6E3F-FDDD-4103-9081-7FC5D8D731B9}" type="presOf" srcId="{2F310421-3308-4EA6-BBFF-448981E4A55B}" destId="{B373C0F5-0385-40E8-8128-75EBA9A01BFE}" srcOrd="1" destOrd="0" presId="urn:microsoft.com/office/officeart/2005/8/layout/orgChart1"/>
    <dgm:cxn modelId="{E3E07B9F-9055-4FF7-A044-D13D310E6455}" type="presOf" srcId="{2F310421-3308-4EA6-BBFF-448981E4A55B}" destId="{38185178-D20B-4745-955C-A020AC92991E}" srcOrd="0" destOrd="0" presId="urn:microsoft.com/office/officeart/2005/8/layout/orgChart1"/>
    <dgm:cxn modelId="{D085E9CF-A696-4144-8AB2-ED88FCA94737}" type="presOf" srcId="{917B0B46-CE1C-49EE-BE06-F30034722C05}" destId="{4FD93AF3-E6CE-45D7-B085-78C71FB493DE}" srcOrd="0" destOrd="0" presId="urn:microsoft.com/office/officeart/2005/8/layout/orgChart1"/>
    <dgm:cxn modelId="{363768ED-9216-4033-A8E9-1E12AAA5BED4}" type="presOf" srcId="{18EF513A-6303-4D39-A879-66B36BF8658E}" destId="{CBBF9CAD-E5AC-46B1-AA03-89334BDA6F08}" srcOrd="0" destOrd="0" presId="urn:microsoft.com/office/officeart/2005/8/layout/orgChart1"/>
    <dgm:cxn modelId="{143359D2-ABE2-4403-93B2-279B8D3A6561}" srcId="{2F310421-3308-4EA6-BBFF-448981E4A55B}" destId="{DD717A9A-95B1-4100-9FFB-883E2C6C78A9}" srcOrd="1" destOrd="0" parTransId="{85812D48-C24E-4756-941B-B27B7B8BDCB1}" sibTransId="{5CAC482C-BB28-4FF8-93FB-DBE339920F05}"/>
    <dgm:cxn modelId="{BA9A8FA2-BF87-451D-85BA-439D01DDE96F}" type="presOf" srcId="{85812D48-C24E-4756-941B-B27B7B8BDCB1}" destId="{831547F1-DE6E-492B-B66F-37A23A0F564D}" srcOrd="0" destOrd="0" presId="urn:microsoft.com/office/officeart/2005/8/layout/orgChart1"/>
    <dgm:cxn modelId="{2F64E4D4-1F9C-46EA-AB59-1E8FC281B8D7}" type="presOf" srcId="{014223AE-F347-4CA0-8E1E-1CE0BCF03CA6}" destId="{189F4E61-3BDA-4A43-A66B-85AE4D788ECF}" srcOrd="0" destOrd="0" presId="urn:microsoft.com/office/officeart/2005/8/layout/orgChart1"/>
    <dgm:cxn modelId="{4D8A7525-9BE5-4EBD-B02D-406A3979FBB3}" type="presOf" srcId="{DD717A9A-95B1-4100-9FFB-883E2C6C78A9}" destId="{B25B5BDA-2CB1-4C09-A015-F0578E9F445A}" srcOrd="1" destOrd="0" presId="urn:microsoft.com/office/officeart/2005/8/layout/orgChart1"/>
    <dgm:cxn modelId="{BB51B317-0631-4F07-88FF-8A05E3262D7D}" type="presOf" srcId="{3148636B-1481-4C8D-85E8-C49BBB235459}" destId="{3D98D4A8-1BD8-4DEB-A2FA-787D97A4B5CC}" srcOrd="1" destOrd="0" presId="urn:microsoft.com/office/officeart/2005/8/layout/orgChart1"/>
    <dgm:cxn modelId="{E0257B22-0275-4EE5-8085-211CAB6A02DC}" type="presParOf" srcId="{CBBF9CAD-E5AC-46B1-AA03-89334BDA6F08}" destId="{E3E7C803-6C1D-4364-B622-6C68ACBC79E7}" srcOrd="0" destOrd="0" presId="urn:microsoft.com/office/officeart/2005/8/layout/orgChart1"/>
    <dgm:cxn modelId="{1F578042-53B5-47C3-9536-78D7A2B5517B}" type="presParOf" srcId="{E3E7C803-6C1D-4364-B622-6C68ACBC79E7}" destId="{BCE00D44-7E78-4F74-9010-ABE0A79252BC}" srcOrd="0" destOrd="0" presId="urn:microsoft.com/office/officeart/2005/8/layout/orgChart1"/>
    <dgm:cxn modelId="{573090BB-8579-4A91-A7BF-F8F9528C437D}" type="presParOf" srcId="{BCE00D44-7E78-4F74-9010-ABE0A79252BC}" destId="{38185178-D20B-4745-955C-A020AC92991E}" srcOrd="0" destOrd="0" presId="urn:microsoft.com/office/officeart/2005/8/layout/orgChart1"/>
    <dgm:cxn modelId="{21ED67C2-5F56-4D4A-A684-DDB5CA07FA8C}" type="presParOf" srcId="{BCE00D44-7E78-4F74-9010-ABE0A79252BC}" destId="{B373C0F5-0385-40E8-8128-75EBA9A01BFE}" srcOrd="1" destOrd="0" presId="urn:microsoft.com/office/officeart/2005/8/layout/orgChart1"/>
    <dgm:cxn modelId="{CCA6F905-5DBA-4915-9A8E-50B27784120B}" type="presParOf" srcId="{E3E7C803-6C1D-4364-B622-6C68ACBC79E7}" destId="{9BF72F04-E916-45CB-BC10-EEF68B2B660A}" srcOrd="1" destOrd="0" presId="urn:microsoft.com/office/officeart/2005/8/layout/orgChart1"/>
    <dgm:cxn modelId="{95A686A3-C372-490C-BC46-151CA0CCBC1C}" type="presParOf" srcId="{9BF72F04-E916-45CB-BC10-EEF68B2B660A}" destId="{189F4E61-3BDA-4A43-A66B-85AE4D788ECF}" srcOrd="0" destOrd="0" presId="urn:microsoft.com/office/officeart/2005/8/layout/orgChart1"/>
    <dgm:cxn modelId="{AF5FC3C7-983F-4D63-A16F-DB8B3C9ED72B}" type="presParOf" srcId="{9BF72F04-E916-45CB-BC10-EEF68B2B660A}" destId="{3297F00B-96C0-4ADF-97EF-BC3CEF143EE0}" srcOrd="1" destOrd="0" presId="urn:microsoft.com/office/officeart/2005/8/layout/orgChart1"/>
    <dgm:cxn modelId="{93ECD945-BBB8-440E-84AF-4F34D9F873B3}" type="presParOf" srcId="{3297F00B-96C0-4ADF-97EF-BC3CEF143EE0}" destId="{6C3C49BB-DCBE-4072-A074-B8FBECA841DB}" srcOrd="0" destOrd="0" presId="urn:microsoft.com/office/officeart/2005/8/layout/orgChart1"/>
    <dgm:cxn modelId="{A53FF8E9-D394-44DA-8891-4B69271E1791}" type="presParOf" srcId="{6C3C49BB-DCBE-4072-A074-B8FBECA841DB}" destId="{1D4F4A86-9965-4F22-A050-3152B3A58423}" srcOrd="0" destOrd="0" presId="urn:microsoft.com/office/officeart/2005/8/layout/orgChart1"/>
    <dgm:cxn modelId="{BE3E0E14-E090-4714-B472-ABEC978A38C8}" type="presParOf" srcId="{6C3C49BB-DCBE-4072-A074-B8FBECA841DB}" destId="{3D98D4A8-1BD8-4DEB-A2FA-787D97A4B5CC}" srcOrd="1" destOrd="0" presId="urn:microsoft.com/office/officeart/2005/8/layout/orgChart1"/>
    <dgm:cxn modelId="{9B3AFC8B-73A5-4895-928D-8D2EA925CCF1}" type="presParOf" srcId="{3297F00B-96C0-4ADF-97EF-BC3CEF143EE0}" destId="{47520765-1CA7-4848-BC30-366DD54D6239}" srcOrd="1" destOrd="0" presId="urn:microsoft.com/office/officeart/2005/8/layout/orgChart1"/>
    <dgm:cxn modelId="{914C3DE9-753D-4485-8202-FB8AF28C0439}" type="presParOf" srcId="{3297F00B-96C0-4ADF-97EF-BC3CEF143EE0}" destId="{55B3CE22-352A-4960-9F4E-773D6B8491B0}" srcOrd="2" destOrd="0" presId="urn:microsoft.com/office/officeart/2005/8/layout/orgChart1"/>
    <dgm:cxn modelId="{23D17924-A183-4435-B351-6F54E46570B0}" type="presParOf" srcId="{9BF72F04-E916-45CB-BC10-EEF68B2B660A}" destId="{831547F1-DE6E-492B-B66F-37A23A0F564D}" srcOrd="2" destOrd="0" presId="urn:microsoft.com/office/officeart/2005/8/layout/orgChart1"/>
    <dgm:cxn modelId="{C169A3F6-B0BC-43FD-A4C6-00059C698067}" type="presParOf" srcId="{9BF72F04-E916-45CB-BC10-EEF68B2B660A}" destId="{0F831BCB-E7BC-4035-9E9E-64112156DB96}" srcOrd="3" destOrd="0" presId="urn:microsoft.com/office/officeart/2005/8/layout/orgChart1"/>
    <dgm:cxn modelId="{C300C0AB-009E-48A7-86A9-0B97B6B13B97}" type="presParOf" srcId="{0F831BCB-E7BC-4035-9E9E-64112156DB96}" destId="{7C2F43B0-C5E2-44DD-A1E0-BFC7DD2D7E03}" srcOrd="0" destOrd="0" presId="urn:microsoft.com/office/officeart/2005/8/layout/orgChart1"/>
    <dgm:cxn modelId="{A3D5A23E-DD0D-43B8-B5C5-499337EAFF31}" type="presParOf" srcId="{7C2F43B0-C5E2-44DD-A1E0-BFC7DD2D7E03}" destId="{048CCA3C-3188-48FD-B231-3E66C881549E}" srcOrd="0" destOrd="0" presId="urn:microsoft.com/office/officeart/2005/8/layout/orgChart1"/>
    <dgm:cxn modelId="{F6044033-F7E9-41EC-9ABC-8354E45EF4DB}" type="presParOf" srcId="{7C2F43B0-C5E2-44DD-A1E0-BFC7DD2D7E03}" destId="{B25B5BDA-2CB1-4C09-A015-F0578E9F445A}" srcOrd="1" destOrd="0" presId="urn:microsoft.com/office/officeart/2005/8/layout/orgChart1"/>
    <dgm:cxn modelId="{3713F45E-6747-4F97-9DBC-1CB9F176815C}" type="presParOf" srcId="{0F831BCB-E7BC-4035-9E9E-64112156DB96}" destId="{9596F937-BD77-4468-8A18-92E36C58141E}" srcOrd="1" destOrd="0" presId="urn:microsoft.com/office/officeart/2005/8/layout/orgChart1"/>
    <dgm:cxn modelId="{9CA3C2B7-0F20-432B-ABE2-7D93E0750FF8}" type="presParOf" srcId="{0F831BCB-E7BC-4035-9E9E-64112156DB96}" destId="{9FCC729C-C258-43DA-AA9A-5454F2D9953E}" srcOrd="2" destOrd="0" presId="urn:microsoft.com/office/officeart/2005/8/layout/orgChart1"/>
    <dgm:cxn modelId="{F0A2D4CE-7E77-4FE9-A886-D76C4EB0D87B}" type="presParOf" srcId="{9BF72F04-E916-45CB-BC10-EEF68B2B660A}" destId="{5DC1E8A6-B325-485B-9C8A-3ADDE42E1920}" srcOrd="4" destOrd="0" presId="urn:microsoft.com/office/officeart/2005/8/layout/orgChart1"/>
    <dgm:cxn modelId="{4B3E9E17-6683-475F-AEAB-81E72E8C36F9}" type="presParOf" srcId="{9BF72F04-E916-45CB-BC10-EEF68B2B660A}" destId="{68ACCB1F-4191-4495-A11C-C38F4C946CDB}" srcOrd="5" destOrd="0" presId="urn:microsoft.com/office/officeart/2005/8/layout/orgChart1"/>
    <dgm:cxn modelId="{0BF285E7-4C95-4321-87A3-609687DC263A}" type="presParOf" srcId="{68ACCB1F-4191-4495-A11C-C38F4C946CDB}" destId="{258CE742-666F-4F43-9597-74BDFC966D89}" srcOrd="0" destOrd="0" presId="urn:microsoft.com/office/officeart/2005/8/layout/orgChart1"/>
    <dgm:cxn modelId="{498656BA-7BF3-45C3-8656-EC253327D927}" type="presParOf" srcId="{258CE742-666F-4F43-9597-74BDFC966D89}" destId="{4FD93AF3-E6CE-45D7-B085-78C71FB493DE}" srcOrd="0" destOrd="0" presId="urn:microsoft.com/office/officeart/2005/8/layout/orgChart1"/>
    <dgm:cxn modelId="{C9324C4A-DDF9-410E-B460-E6805FB614EB}" type="presParOf" srcId="{258CE742-666F-4F43-9597-74BDFC966D89}" destId="{C368E71B-6856-4601-8EBF-9244C1A86B1D}" srcOrd="1" destOrd="0" presId="urn:microsoft.com/office/officeart/2005/8/layout/orgChart1"/>
    <dgm:cxn modelId="{58588380-69D6-4E3A-BD39-2868EA315FC2}" type="presParOf" srcId="{68ACCB1F-4191-4495-A11C-C38F4C946CDB}" destId="{252C2882-095C-4EEB-B81B-8E274E5B015B}" srcOrd="1" destOrd="0" presId="urn:microsoft.com/office/officeart/2005/8/layout/orgChart1"/>
    <dgm:cxn modelId="{95D795CA-56BE-4723-91BA-E3ECF8EFAA65}" type="presParOf" srcId="{68ACCB1F-4191-4495-A11C-C38F4C946CDB}" destId="{7F52C9A2-E02B-4AF0-B3F1-06123DE90A3F}" srcOrd="2" destOrd="0" presId="urn:microsoft.com/office/officeart/2005/8/layout/orgChart1"/>
    <dgm:cxn modelId="{6E77E406-408F-450C-B6C0-9A116A49E187}" type="presParOf" srcId="{E3E7C803-6C1D-4364-B622-6C68ACBC79E7}" destId="{90ECCBF5-5E95-4EE3-AA26-5CF0853F61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CBAC4F-91E2-4B9D-8847-FB298FD3402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12983B-7A0E-47C1-B3A6-69E2503D29D8}">
      <dgm:prSet phldrT="[Text]" custT="1"/>
      <dgm:spPr/>
      <dgm:t>
        <a:bodyPr/>
        <a:lstStyle/>
        <a:p>
          <a:r>
            <a:rPr lang="cs-CZ" sz="1600" b="1" dirty="0" smtClean="0"/>
            <a:t>výhody</a:t>
          </a:r>
          <a:endParaRPr lang="cs-CZ" sz="1600" b="1" dirty="0"/>
        </a:p>
      </dgm:t>
    </dgm:pt>
    <dgm:pt modelId="{91EDE1C3-7492-4FBE-8E1E-A792CE0FF4EE}" type="parTrans" cxnId="{0DB66D4B-576A-40AD-A08F-FA3DC3B2C7D0}">
      <dgm:prSet/>
      <dgm:spPr/>
      <dgm:t>
        <a:bodyPr/>
        <a:lstStyle/>
        <a:p>
          <a:endParaRPr lang="cs-CZ"/>
        </a:p>
      </dgm:t>
    </dgm:pt>
    <dgm:pt modelId="{E3E2D93E-A31B-4D3A-AE29-BE25CED71E11}" type="sibTrans" cxnId="{0DB66D4B-576A-40AD-A08F-FA3DC3B2C7D0}">
      <dgm:prSet/>
      <dgm:spPr/>
      <dgm:t>
        <a:bodyPr/>
        <a:lstStyle/>
        <a:p>
          <a:endParaRPr lang="cs-CZ"/>
        </a:p>
      </dgm:t>
    </dgm:pt>
    <dgm:pt modelId="{B3519023-C0B5-4FDF-A6F6-03FC64BE8187}">
      <dgm:prSet phldrT="[Text]" custT="1"/>
      <dgm:spPr/>
      <dgm:t>
        <a:bodyPr/>
        <a:lstStyle/>
        <a:p>
          <a:r>
            <a:rPr lang="cs-CZ" sz="1600" dirty="0" smtClean="0"/>
            <a:t>nákup z domova, dodávka domů</a:t>
          </a:r>
          <a:endParaRPr lang="cs-CZ" sz="1600" dirty="0"/>
        </a:p>
      </dgm:t>
    </dgm:pt>
    <dgm:pt modelId="{4A1C2A7B-2DC4-40F8-AE14-F56EB9DCE20C}" type="parTrans" cxnId="{8382E0A1-73FA-4F11-A631-00F54925F726}">
      <dgm:prSet/>
      <dgm:spPr/>
      <dgm:t>
        <a:bodyPr/>
        <a:lstStyle/>
        <a:p>
          <a:endParaRPr lang="cs-CZ"/>
        </a:p>
      </dgm:t>
    </dgm:pt>
    <dgm:pt modelId="{05B90EBA-5937-4D2C-9DC5-2764EB345855}" type="sibTrans" cxnId="{8382E0A1-73FA-4F11-A631-00F54925F726}">
      <dgm:prSet/>
      <dgm:spPr/>
      <dgm:t>
        <a:bodyPr/>
        <a:lstStyle/>
        <a:p>
          <a:endParaRPr lang="cs-CZ"/>
        </a:p>
      </dgm:t>
    </dgm:pt>
    <dgm:pt modelId="{B3937DA0-FF1B-4071-AE72-A3A3BDB4903B}">
      <dgm:prSet phldrT="[Text]" custT="1"/>
      <dgm:spPr/>
      <dgm:t>
        <a:bodyPr/>
        <a:lstStyle/>
        <a:p>
          <a:r>
            <a:rPr lang="cs-CZ" sz="1600" dirty="0" smtClean="0"/>
            <a:t>nižší ceny </a:t>
          </a:r>
          <a:endParaRPr lang="cs-CZ" sz="1600" dirty="0"/>
        </a:p>
      </dgm:t>
    </dgm:pt>
    <dgm:pt modelId="{0C76BC48-F9F7-4043-BAE7-CD5C4149B857}" type="parTrans" cxnId="{6CB14B7E-B10E-41AF-A9EB-FFD6272828C0}">
      <dgm:prSet/>
      <dgm:spPr/>
      <dgm:t>
        <a:bodyPr/>
        <a:lstStyle/>
        <a:p>
          <a:endParaRPr lang="cs-CZ"/>
        </a:p>
      </dgm:t>
    </dgm:pt>
    <dgm:pt modelId="{E05F4D46-2800-4AFA-9830-5C26ABCB4253}" type="sibTrans" cxnId="{6CB14B7E-B10E-41AF-A9EB-FFD6272828C0}">
      <dgm:prSet/>
      <dgm:spPr/>
      <dgm:t>
        <a:bodyPr/>
        <a:lstStyle/>
        <a:p>
          <a:endParaRPr lang="cs-CZ"/>
        </a:p>
      </dgm:t>
    </dgm:pt>
    <dgm:pt modelId="{C2153DA9-560D-4894-877A-93E67B1C3FA5}">
      <dgm:prSet phldrT="[Text]" custT="1"/>
      <dgm:spPr/>
      <dgm:t>
        <a:bodyPr/>
        <a:lstStyle/>
        <a:p>
          <a:r>
            <a:rPr lang="cs-CZ" sz="1600" b="1" dirty="0" smtClean="0"/>
            <a:t>nevýhody</a:t>
          </a:r>
          <a:endParaRPr lang="cs-CZ" sz="1600" b="1" dirty="0"/>
        </a:p>
      </dgm:t>
    </dgm:pt>
    <dgm:pt modelId="{10CEC838-1D35-41F6-A815-78B61C1FFD5E}" type="parTrans" cxnId="{E965A0F7-11BD-4A75-9A14-01FF3FD43676}">
      <dgm:prSet/>
      <dgm:spPr/>
      <dgm:t>
        <a:bodyPr/>
        <a:lstStyle/>
        <a:p>
          <a:endParaRPr lang="cs-CZ"/>
        </a:p>
      </dgm:t>
    </dgm:pt>
    <dgm:pt modelId="{5C235507-6A2E-41FD-A541-C99151060046}" type="sibTrans" cxnId="{E965A0F7-11BD-4A75-9A14-01FF3FD43676}">
      <dgm:prSet/>
      <dgm:spPr/>
      <dgm:t>
        <a:bodyPr/>
        <a:lstStyle/>
        <a:p>
          <a:endParaRPr lang="cs-CZ"/>
        </a:p>
      </dgm:t>
    </dgm:pt>
    <dgm:pt modelId="{9FC3D6B6-F673-449C-8517-AE315BC9B6D7}">
      <dgm:prSet phldrT="[Text]" custT="1"/>
      <dgm:spPr/>
      <dgm:t>
        <a:bodyPr/>
        <a:lstStyle/>
        <a:p>
          <a:r>
            <a:rPr lang="cs-CZ" sz="1600" dirty="0" smtClean="0"/>
            <a:t>technické vybavení zákazníka (hw, sw, rychlost připojení, zdatnost)</a:t>
          </a:r>
          <a:endParaRPr lang="cs-CZ" sz="1600" dirty="0"/>
        </a:p>
      </dgm:t>
    </dgm:pt>
    <dgm:pt modelId="{19EFE828-6740-4363-8538-57C131A4F415}" type="parTrans" cxnId="{66B61D04-7147-454D-8F43-96ABC7911E83}">
      <dgm:prSet/>
      <dgm:spPr/>
      <dgm:t>
        <a:bodyPr/>
        <a:lstStyle/>
        <a:p>
          <a:endParaRPr lang="cs-CZ"/>
        </a:p>
      </dgm:t>
    </dgm:pt>
    <dgm:pt modelId="{13B31B8F-B332-4F3E-AB4B-8CE198401A57}" type="sibTrans" cxnId="{66B61D04-7147-454D-8F43-96ABC7911E83}">
      <dgm:prSet/>
      <dgm:spPr/>
      <dgm:t>
        <a:bodyPr/>
        <a:lstStyle/>
        <a:p>
          <a:endParaRPr lang="cs-CZ"/>
        </a:p>
      </dgm:t>
    </dgm:pt>
    <dgm:pt modelId="{BD489C20-2F65-49DF-9761-77D5BDD63F51}">
      <dgm:prSet phldrT="[Text]" custT="1"/>
      <dgm:spPr/>
      <dgm:t>
        <a:bodyPr/>
        <a:lstStyle/>
        <a:p>
          <a:r>
            <a:rPr lang="cs-CZ" sz="1600" dirty="0" smtClean="0"/>
            <a:t>čekání na převzetí zboží, reklamaci, výměnu </a:t>
          </a:r>
          <a:endParaRPr lang="cs-CZ" sz="1600" dirty="0"/>
        </a:p>
      </dgm:t>
    </dgm:pt>
    <dgm:pt modelId="{8A2A258F-2521-4BF4-9F46-8F500EE1AB8B}" type="parTrans" cxnId="{2EAC8DD4-C345-46FB-991B-0420785D306B}">
      <dgm:prSet/>
      <dgm:spPr/>
      <dgm:t>
        <a:bodyPr/>
        <a:lstStyle/>
        <a:p>
          <a:endParaRPr lang="cs-CZ"/>
        </a:p>
      </dgm:t>
    </dgm:pt>
    <dgm:pt modelId="{ED8581F9-061E-454D-9A11-2AB6BF0F0A0B}" type="sibTrans" cxnId="{2EAC8DD4-C345-46FB-991B-0420785D306B}">
      <dgm:prSet/>
      <dgm:spPr/>
      <dgm:t>
        <a:bodyPr/>
        <a:lstStyle/>
        <a:p>
          <a:endParaRPr lang="cs-CZ"/>
        </a:p>
      </dgm:t>
    </dgm:pt>
    <dgm:pt modelId="{F7D8E6E5-7EFA-496F-8EE2-1377933B7F0A}">
      <dgm:prSet phldrT="[Text]" custT="1"/>
      <dgm:spPr/>
      <dgm:t>
        <a:bodyPr/>
        <a:lstStyle/>
        <a:p>
          <a:r>
            <a:rPr lang="cs-CZ" sz="1600" dirty="0" smtClean="0"/>
            <a:t>vzdálenost prodejce neomezená</a:t>
          </a:r>
          <a:endParaRPr lang="cs-CZ" sz="1600" dirty="0"/>
        </a:p>
      </dgm:t>
    </dgm:pt>
    <dgm:pt modelId="{95FB0C6C-7A3A-404C-9AB1-3E749C650963}" type="parTrans" cxnId="{B42ECDD7-ACF7-4394-9828-FA0E4AE781FE}">
      <dgm:prSet/>
      <dgm:spPr/>
      <dgm:t>
        <a:bodyPr/>
        <a:lstStyle/>
        <a:p>
          <a:endParaRPr lang="cs-CZ"/>
        </a:p>
      </dgm:t>
    </dgm:pt>
    <dgm:pt modelId="{356BAD5A-5ADC-480A-9633-1C3F84083477}" type="sibTrans" cxnId="{B42ECDD7-ACF7-4394-9828-FA0E4AE781FE}">
      <dgm:prSet/>
      <dgm:spPr/>
      <dgm:t>
        <a:bodyPr/>
        <a:lstStyle/>
        <a:p>
          <a:endParaRPr lang="cs-CZ"/>
        </a:p>
      </dgm:t>
    </dgm:pt>
    <dgm:pt modelId="{C289F891-39F5-4977-8409-903DA2C23C83}">
      <dgm:prSet phldrT="[Text]" custT="1"/>
      <dgm:spPr/>
      <dgm:t>
        <a:bodyPr/>
        <a:lstStyle/>
        <a:p>
          <a:r>
            <a:rPr lang="cs-CZ" sz="1600" dirty="0" smtClean="0"/>
            <a:t>snadné a rychlé porovnávání zboží</a:t>
          </a:r>
          <a:endParaRPr lang="cs-CZ" sz="1600" dirty="0"/>
        </a:p>
      </dgm:t>
    </dgm:pt>
    <dgm:pt modelId="{9B8CCBDB-9497-4E3C-9267-E0CFFB311E9C}" type="parTrans" cxnId="{D335AC00-0F8C-48B0-BD15-FA4C3BE33AB4}">
      <dgm:prSet/>
      <dgm:spPr/>
      <dgm:t>
        <a:bodyPr/>
        <a:lstStyle/>
        <a:p>
          <a:endParaRPr lang="cs-CZ"/>
        </a:p>
      </dgm:t>
    </dgm:pt>
    <dgm:pt modelId="{6901BFFD-3086-4155-94D3-7E9675E28C85}" type="sibTrans" cxnId="{D335AC00-0F8C-48B0-BD15-FA4C3BE33AB4}">
      <dgm:prSet/>
      <dgm:spPr/>
      <dgm:t>
        <a:bodyPr/>
        <a:lstStyle/>
        <a:p>
          <a:endParaRPr lang="cs-CZ"/>
        </a:p>
      </dgm:t>
    </dgm:pt>
    <dgm:pt modelId="{6771D82F-24CE-4721-A2B7-FF76AC4E254E}">
      <dgm:prSet phldrT="[Text]" custT="1"/>
      <dgm:spPr/>
      <dgm:t>
        <a:bodyPr/>
        <a:lstStyle/>
        <a:p>
          <a:r>
            <a:rPr lang="cs-CZ" sz="1600" dirty="0" smtClean="0"/>
            <a:t>dostupné a aktuální informace o zboží</a:t>
          </a:r>
          <a:endParaRPr lang="cs-CZ" sz="1600" dirty="0"/>
        </a:p>
      </dgm:t>
    </dgm:pt>
    <dgm:pt modelId="{D4A173EE-6C8C-4684-9E1F-B25C6F1E39E7}" type="parTrans" cxnId="{C754C671-0729-46CB-B04A-5041ACB54C31}">
      <dgm:prSet/>
      <dgm:spPr/>
      <dgm:t>
        <a:bodyPr/>
        <a:lstStyle/>
        <a:p>
          <a:endParaRPr lang="cs-CZ"/>
        </a:p>
      </dgm:t>
    </dgm:pt>
    <dgm:pt modelId="{B8106822-B8AC-4A3A-852A-9FB3ADAAF0DE}" type="sibTrans" cxnId="{C754C671-0729-46CB-B04A-5041ACB54C31}">
      <dgm:prSet/>
      <dgm:spPr/>
      <dgm:t>
        <a:bodyPr/>
        <a:lstStyle/>
        <a:p>
          <a:endParaRPr lang="cs-CZ"/>
        </a:p>
      </dgm:t>
    </dgm:pt>
    <dgm:pt modelId="{902148EB-1EC1-494F-BC75-2E2EEB1A04C8}">
      <dgm:prSet phldrT="[Text]" custT="1"/>
      <dgm:spPr/>
      <dgm:t>
        <a:bodyPr/>
        <a:lstStyle/>
        <a:p>
          <a:r>
            <a:rPr lang="cs-CZ" sz="1600" dirty="0" smtClean="0"/>
            <a:t>zabezpečení osobních údajů; anonymity</a:t>
          </a:r>
          <a:endParaRPr lang="cs-CZ" sz="1600" dirty="0"/>
        </a:p>
      </dgm:t>
    </dgm:pt>
    <dgm:pt modelId="{B0684ADC-567F-48AB-BB45-B2437294F719}" type="parTrans" cxnId="{A911B2E2-DE43-4726-A91B-8644048FCB24}">
      <dgm:prSet/>
      <dgm:spPr/>
      <dgm:t>
        <a:bodyPr/>
        <a:lstStyle/>
        <a:p>
          <a:endParaRPr lang="cs-CZ"/>
        </a:p>
      </dgm:t>
    </dgm:pt>
    <dgm:pt modelId="{DBE5C638-D7ED-44C1-887F-CED4B57BBD6F}" type="sibTrans" cxnId="{A911B2E2-DE43-4726-A91B-8644048FCB24}">
      <dgm:prSet/>
      <dgm:spPr/>
      <dgm:t>
        <a:bodyPr/>
        <a:lstStyle/>
        <a:p>
          <a:endParaRPr lang="cs-CZ"/>
        </a:p>
      </dgm:t>
    </dgm:pt>
    <dgm:pt modelId="{3E056826-B08F-4C95-AC38-77A2B4D7AE21}">
      <dgm:prSet phldrT="[Text]" custT="1"/>
      <dgm:spPr/>
      <dgm:t>
        <a:bodyPr/>
        <a:lstStyle/>
        <a:p>
          <a:r>
            <a:rPr lang="cs-CZ" sz="1600" dirty="0" smtClean="0"/>
            <a:t>neosobní nákup</a:t>
          </a:r>
          <a:endParaRPr lang="cs-CZ" sz="1600" dirty="0"/>
        </a:p>
      </dgm:t>
    </dgm:pt>
    <dgm:pt modelId="{EFEB8946-A3F6-4921-BB83-BEC4DC20320E}" type="parTrans" cxnId="{6F169CF5-4065-460A-8BE0-36D0FBC2EA65}">
      <dgm:prSet/>
      <dgm:spPr/>
      <dgm:t>
        <a:bodyPr/>
        <a:lstStyle/>
        <a:p>
          <a:endParaRPr lang="cs-CZ"/>
        </a:p>
      </dgm:t>
    </dgm:pt>
    <dgm:pt modelId="{798C918D-8931-4E95-AC51-B57140276A38}" type="sibTrans" cxnId="{6F169CF5-4065-460A-8BE0-36D0FBC2EA65}">
      <dgm:prSet/>
      <dgm:spPr/>
      <dgm:t>
        <a:bodyPr/>
        <a:lstStyle/>
        <a:p>
          <a:endParaRPr lang="cs-CZ"/>
        </a:p>
      </dgm:t>
    </dgm:pt>
    <dgm:pt modelId="{16946092-3124-47AF-BC32-AFC7D24B14DC}">
      <dgm:prSet phldrT="[Text]" custT="1"/>
      <dgm:spPr/>
      <dgm:t>
        <a:bodyPr/>
        <a:lstStyle/>
        <a:p>
          <a:r>
            <a:rPr lang="cs-CZ" sz="1600" dirty="0" smtClean="0"/>
            <a:t>mnoho informací</a:t>
          </a:r>
          <a:endParaRPr lang="cs-CZ" sz="1600" dirty="0"/>
        </a:p>
      </dgm:t>
    </dgm:pt>
    <dgm:pt modelId="{7519D6A5-C254-4202-AC8A-79C5FDFE1016}" type="parTrans" cxnId="{F36FB137-0A53-4CA7-A980-770183AFE11B}">
      <dgm:prSet/>
      <dgm:spPr/>
      <dgm:t>
        <a:bodyPr/>
        <a:lstStyle/>
        <a:p>
          <a:endParaRPr lang="cs-CZ"/>
        </a:p>
      </dgm:t>
    </dgm:pt>
    <dgm:pt modelId="{8E701AAA-4FBE-455C-A5F5-FA926FB0373E}" type="sibTrans" cxnId="{F36FB137-0A53-4CA7-A980-770183AFE11B}">
      <dgm:prSet/>
      <dgm:spPr/>
      <dgm:t>
        <a:bodyPr/>
        <a:lstStyle/>
        <a:p>
          <a:endParaRPr lang="cs-CZ"/>
        </a:p>
      </dgm:t>
    </dgm:pt>
    <dgm:pt modelId="{21C4DEB5-9721-4BED-A0C9-CFB486B3CCEF}">
      <dgm:prSet phldrT="[Text]" custT="1"/>
      <dgm:spPr/>
      <dgm:t>
        <a:bodyPr/>
        <a:lstStyle/>
        <a:p>
          <a:r>
            <a:rPr lang="cs-CZ" sz="1600" dirty="0" smtClean="0"/>
            <a:t>nemožnost vyzkoušet zboží</a:t>
          </a:r>
          <a:endParaRPr lang="cs-CZ" sz="1600" dirty="0"/>
        </a:p>
      </dgm:t>
    </dgm:pt>
    <dgm:pt modelId="{F41845ED-D2C9-4511-86DF-78CE18D029B9}" type="parTrans" cxnId="{31863E99-8469-464C-9EAE-04DB8856B590}">
      <dgm:prSet/>
      <dgm:spPr/>
      <dgm:t>
        <a:bodyPr/>
        <a:lstStyle/>
        <a:p>
          <a:endParaRPr lang="cs-CZ"/>
        </a:p>
      </dgm:t>
    </dgm:pt>
    <dgm:pt modelId="{20EC2356-1549-4DFE-A678-95C2D382FD1B}" type="sibTrans" cxnId="{31863E99-8469-464C-9EAE-04DB8856B590}">
      <dgm:prSet/>
      <dgm:spPr/>
      <dgm:t>
        <a:bodyPr/>
        <a:lstStyle/>
        <a:p>
          <a:endParaRPr lang="cs-CZ"/>
        </a:p>
      </dgm:t>
    </dgm:pt>
    <dgm:pt modelId="{8A72EAE1-F2D4-4D3C-B146-4B7C710E026F}">
      <dgm:prSet phldrT="[Text]" custT="1"/>
      <dgm:spPr/>
      <dgm:t>
        <a:bodyPr/>
        <a:lstStyle/>
        <a:p>
          <a:r>
            <a:rPr lang="cs-CZ" sz="1600" dirty="0" smtClean="0"/>
            <a:t>časová neomezenost</a:t>
          </a:r>
          <a:endParaRPr lang="cs-CZ" sz="1600" dirty="0"/>
        </a:p>
      </dgm:t>
    </dgm:pt>
    <dgm:pt modelId="{F99F4791-6E55-4158-877E-F8F1901C3EB7}" type="sibTrans" cxnId="{2AF2F8AA-59F6-4548-9FAB-BA4C52B9A5FA}">
      <dgm:prSet/>
      <dgm:spPr/>
      <dgm:t>
        <a:bodyPr/>
        <a:lstStyle/>
        <a:p>
          <a:endParaRPr lang="cs-CZ"/>
        </a:p>
      </dgm:t>
    </dgm:pt>
    <dgm:pt modelId="{7D5CDD51-17AC-4E71-A646-639ED043CC32}" type="parTrans" cxnId="{2AF2F8AA-59F6-4548-9FAB-BA4C52B9A5FA}">
      <dgm:prSet/>
      <dgm:spPr/>
      <dgm:t>
        <a:bodyPr/>
        <a:lstStyle/>
        <a:p>
          <a:endParaRPr lang="cs-CZ"/>
        </a:p>
      </dgm:t>
    </dgm:pt>
    <dgm:pt modelId="{F5F94BE0-249B-4EC3-8663-E53E5AFF4068}" type="pres">
      <dgm:prSet presAssocID="{AACBAC4F-91E2-4B9D-8847-FB298FD340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CA3513-0823-4C50-894F-5273A6928FBF}" type="pres">
      <dgm:prSet presAssocID="{B712983B-7A0E-47C1-B3A6-69E2503D29D8}" presName="composite" presStyleCnt="0"/>
      <dgm:spPr/>
    </dgm:pt>
    <dgm:pt modelId="{039FB881-018A-4358-BEE7-D6800309EFCC}" type="pres">
      <dgm:prSet presAssocID="{B712983B-7A0E-47C1-B3A6-69E2503D29D8}" presName="rect1" presStyleLbl="trAlignAcc1" presStyleIdx="0" presStyleCnt="2" custScaleX="139383" custScaleY="128930" custLinFactNeighborX="743" custLinFactNeighborY="-100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13E904-FDE9-4810-88FD-394E186242B2}" type="pres">
      <dgm:prSet presAssocID="{B712983B-7A0E-47C1-B3A6-69E2503D29D8}" presName="rect2" presStyleLbl="fgImgPlace1" presStyleIdx="0" presStyleCnt="2" custLinFactX="-11372" custLinFactNeighborX="-100000" custLinFactNeighborY="-3476"/>
      <dgm:spPr/>
    </dgm:pt>
    <dgm:pt modelId="{513D5986-8A8D-4E99-AA1D-4B77F912C1E5}" type="pres">
      <dgm:prSet presAssocID="{E3E2D93E-A31B-4D3A-AE29-BE25CED71E11}" presName="sibTrans" presStyleCnt="0"/>
      <dgm:spPr/>
    </dgm:pt>
    <dgm:pt modelId="{450412BE-AF2C-440F-8E45-03456AC4D6B0}" type="pres">
      <dgm:prSet presAssocID="{C2153DA9-560D-4894-877A-93E67B1C3FA5}" presName="composite" presStyleCnt="0"/>
      <dgm:spPr/>
    </dgm:pt>
    <dgm:pt modelId="{FDA4EF2A-2202-4AFF-B0EF-F0AB1A031832}" type="pres">
      <dgm:prSet presAssocID="{C2153DA9-560D-4894-877A-93E67B1C3FA5}" presName="rect1" presStyleLbl="trAlignAcc1" presStyleIdx="1" presStyleCnt="2" custScaleX="140832" custScaleY="124849" custLinFactNeighborY="-89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2DF901-FCF0-4ECB-BCC7-438AEDCA4948}" type="pres">
      <dgm:prSet presAssocID="{C2153DA9-560D-4894-877A-93E67B1C3FA5}" presName="rect2" presStyleLbl="fgImgPlace1" presStyleIdx="1" presStyleCnt="2" custLinFactX="-11372" custLinFactNeighborX="-100000" custLinFactNeighborY="-14094"/>
      <dgm:spPr/>
    </dgm:pt>
  </dgm:ptLst>
  <dgm:cxnLst>
    <dgm:cxn modelId="{073DBF41-569B-4427-8569-D2FBD450F738}" type="presOf" srcId="{B3519023-C0B5-4FDF-A6F6-03FC64BE8187}" destId="{039FB881-018A-4358-BEE7-D6800309EFCC}" srcOrd="0" destOrd="2" presId="urn:microsoft.com/office/officeart/2008/layout/PictureStrips"/>
    <dgm:cxn modelId="{ACFF4BF8-F4CF-4911-9FA1-5007FE2EC360}" type="presOf" srcId="{B3937DA0-FF1B-4071-AE72-A3A3BDB4903B}" destId="{039FB881-018A-4358-BEE7-D6800309EFCC}" srcOrd="0" destOrd="6" presId="urn:microsoft.com/office/officeart/2008/layout/PictureStrips"/>
    <dgm:cxn modelId="{31863E99-8469-464C-9EAE-04DB8856B590}" srcId="{C2153DA9-560D-4894-877A-93E67B1C3FA5}" destId="{21C4DEB5-9721-4BED-A0C9-CFB486B3CCEF}" srcOrd="4" destOrd="0" parTransId="{F41845ED-D2C9-4511-86DF-78CE18D029B9}" sibTransId="{20EC2356-1549-4DFE-A678-95C2D382FD1B}"/>
    <dgm:cxn modelId="{88041931-1BA6-4FD8-9E40-9D223DDAE46B}" type="presOf" srcId="{B712983B-7A0E-47C1-B3A6-69E2503D29D8}" destId="{039FB881-018A-4358-BEE7-D6800309EFCC}" srcOrd="0" destOrd="0" presId="urn:microsoft.com/office/officeart/2008/layout/PictureStrips"/>
    <dgm:cxn modelId="{8382E0A1-73FA-4F11-A631-00F54925F726}" srcId="{B712983B-7A0E-47C1-B3A6-69E2503D29D8}" destId="{B3519023-C0B5-4FDF-A6F6-03FC64BE8187}" srcOrd="1" destOrd="0" parTransId="{4A1C2A7B-2DC4-40F8-AE14-F56EB9DCE20C}" sibTransId="{05B90EBA-5937-4D2C-9DC5-2764EB345855}"/>
    <dgm:cxn modelId="{2AF2F8AA-59F6-4548-9FAB-BA4C52B9A5FA}" srcId="{B712983B-7A0E-47C1-B3A6-69E2503D29D8}" destId="{8A72EAE1-F2D4-4D3C-B146-4B7C710E026F}" srcOrd="0" destOrd="0" parTransId="{7D5CDD51-17AC-4E71-A646-639ED043CC32}" sibTransId="{F99F4791-6E55-4158-877E-F8F1901C3EB7}"/>
    <dgm:cxn modelId="{A911B2E2-DE43-4726-A91B-8644048FCB24}" srcId="{C2153DA9-560D-4894-877A-93E67B1C3FA5}" destId="{902148EB-1EC1-494F-BC75-2E2EEB1A04C8}" srcOrd="1" destOrd="0" parTransId="{B0684ADC-567F-48AB-BB45-B2437294F719}" sibTransId="{DBE5C638-D7ED-44C1-887F-CED4B57BBD6F}"/>
    <dgm:cxn modelId="{A387705B-2D5E-4162-A988-ABE71BD3C41A}" type="presOf" srcId="{BD489C20-2F65-49DF-9761-77D5BDD63F51}" destId="{FDA4EF2A-2202-4AFF-B0EF-F0AB1A031832}" srcOrd="0" destOrd="6" presId="urn:microsoft.com/office/officeart/2008/layout/PictureStrips"/>
    <dgm:cxn modelId="{F36FB137-0A53-4CA7-A980-770183AFE11B}" srcId="{C2153DA9-560D-4894-877A-93E67B1C3FA5}" destId="{16946092-3124-47AF-BC32-AFC7D24B14DC}" srcOrd="3" destOrd="0" parTransId="{7519D6A5-C254-4202-AC8A-79C5FDFE1016}" sibTransId="{8E701AAA-4FBE-455C-A5F5-FA926FB0373E}"/>
    <dgm:cxn modelId="{8087879F-7DBA-4C8F-9F07-FF283C085F7E}" type="presOf" srcId="{21C4DEB5-9721-4BED-A0C9-CFB486B3CCEF}" destId="{FDA4EF2A-2202-4AFF-B0EF-F0AB1A031832}" srcOrd="0" destOrd="5" presId="urn:microsoft.com/office/officeart/2008/layout/PictureStrips"/>
    <dgm:cxn modelId="{0DB66D4B-576A-40AD-A08F-FA3DC3B2C7D0}" srcId="{AACBAC4F-91E2-4B9D-8847-FB298FD3402C}" destId="{B712983B-7A0E-47C1-B3A6-69E2503D29D8}" srcOrd="0" destOrd="0" parTransId="{91EDE1C3-7492-4FBE-8E1E-A792CE0FF4EE}" sibTransId="{E3E2D93E-A31B-4D3A-AE29-BE25CED71E11}"/>
    <dgm:cxn modelId="{C754C671-0729-46CB-B04A-5041ACB54C31}" srcId="{B712983B-7A0E-47C1-B3A6-69E2503D29D8}" destId="{6771D82F-24CE-4721-A2B7-FF76AC4E254E}" srcOrd="4" destOrd="0" parTransId="{D4A173EE-6C8C-4684-9E1F-B25C6F1E39E7}" sibTransId="{B8106822-B8AC-4A3A-852A-9FB3ADAAF0DE}"/>
    <dgm:cxn modelId="{E92664CA-E5A3-4B66-A8B2-6852ED52F9C1}" type="presOf" srcId="{6771D82F-24CE-4721-A2B7-FF76AC4E254E}" destId="{039FB881-018A-4358-BEE7-D6800309EFCC}" srcOrd="0" destOrd="5" presId="urn:microsoft.com/office/officeart/2008/layout/PictureStrips"/>
    <dgm:cxn modelId="{9A36E699-182B-4BF6-96AE-5637587475C9}" type="presOf" srcId="{C289F891-39F5-4977-8409-903DA2C23C83}" destId="{039FB881-018A-4358-BEE7-D6800309EFCC}" srcOrd="0" destOrd="4" presId="urn:microsoft.com/office/officeart/2008/layout/PictureStrips"/>
    <dgm:cxn modelId="{B42ECDD7-ACF7-4394-9828-FA0E4AE781FE}" srcId="{B712983B-7A0E-47C1-B3A6-69E2503D29D8}" destId="{F7D8E6E5-7EFA-496F-8EE2-1377933B7F0A}" srcOrd="2" destOrd="0" parTransId="{95FB0C6C-7A3A-404C-9AB1-3E749C650963}" sibTransId="{356BAD5A-5ADC-480A-9633-1C3F84083477}"/>
    <dgm:cxn modelId="{E965A0F7-11BD-4A75-9A14-01FF3FD43676}" srcId="{AACBAC4F-91E2-4B9D-8847-FB298FD3402C}" destId="{C2153DA9-560D-4894-877A-93E67B1C3FA5}" srcOrd="1" destOrd="0" parTransId="{10CEC838-1D35-41F6-A815-78B61C1FFD5E}" sibTransId="{5C235507-6A2E-41FD-A541-C99151060046}"/>
    <dgm:cxn modelId="{56D48524-4A1F-4076-905D-A6128A2D5963}" type="presOf" srcId="{8A72EAE1-F2D4-4D3C-B146-4B7C710E026F}" destId="{039FB881-018A-4358-BEE7-D6800309EFCC}" srcOrd="0" destOrd="1" presId="urn:microsoft.com/office/officeart/2008/layout/PictureStrips"/>
    <dgm:cxn modelId="{5640FAB4-0437-443A-9624-40B45C29491A}" type="presOf" srcId="{3E056826-B08F-4C95-AC38-77A2B4D7AE21}" destId="{FDA4EF2A-2202-4AFF-B0EF-F0AB1A031832}" srcOrd="0" destOrd="3" presId="urn:microsoft.com/office/officeart/2008/layout/PictureStrips"/>
    <dgm:cxn modelId="{A4E9EF6B-91DD-488D-A4EC-B9E2C400178F}" type="presOf" srcId="{16946092-3124-47AF-BC32-AFC7D24B14DC}" destId="{FDA4EF2A-2202-4AFF-B0EF-F0AB1A031832}" srcOrd="0" destOrd="4" presId="urn:microsoft.com/office/officeart/2008/layout/PictureStrips"/>
    <dgm:cxn modelId="{50802690-F608-427E-B58F-AC02B90272F3}" type="presOf" srcId="{AACBAC4F-91E2-4B9D-8847-FB298FD3402C}" destId="{F5F94BE0-249B-4EC3-8663-E53E5AFF4068}" srcOrd="0" destOrd="0" presId="urn:microsoft.com/office/officeart/2008/layout/PictureStrips"/>
    <dgm:cxn modelId="{D335AC00-0F8C-48B0-BD15-FA4C3BE33AB4}" srcId="{B712983B-7A0E-47C1-B3A6-69E2503D29D8}" destId="{C289F891-39F5-4977-8409-903DA2C23C83}" srcOrd="3" destOrd="0" parTransId="{9B8CCBDB-9497-4E3C-9267-E0CFFB311E9C}" sibTransId="{6901BFFD-3086-4155-94D3-7E9675E28C85}"/>
    <dgm:cxn modelId="{66B61D04-7147-454D-8F43-96ABC7911E83}" srcId="{C2153DA9-560D-4894-877A-93E67B1C3FA5}" destId="{9FC3D6B6-F673-449C-8517-AE315BC9B6D7}" srcOrd="0" destOrd="0" parTransId="{19EFE828-6740-4363-8538-57C131A4F415}" sibTransId="{13B31B8F-B332-4F3E-AB4B-8CE198401A57}"/>
    <dgm:cxn modelId="{A0AE469A-1E54-4977-BEF2-563F6C90E3F1}" type="presOf" srcId="{902148EB-1EC1-494F-BC75-2E2EEB1A04C8}" destId="{FDA4EF2A-2202-4AFF-B0EF-F0AB1A031832}" srcOrd="0" destOrd="2" presId="urn:microsoft.com/office/officeart/2008/layout/PictureStrips"/>
    <dgm:cxn modelId="{2EAC8DD4-C345-46FB-991B-0420785D306B}" srcId="{C2153DA9-560D-4894-877A-93E67B1C3FA5}" destId="{BD489C20-2F65-49DF-9761-77D5BDD63F51}" srcOrd="5" destOrd="0" parTransId="{8A2A258F-2521-4BF4-9F46-8F500EE1AB8B}" sibTransId="{ED8581F9-061E-454D-9A11-2AB6BF0F0A0B}"/>
    <dgm:cxn modelId="{6CB14B7E-B10E-41AF-A9EB-FFD6272828C0}" srcId="{B712983B-7A0E-47C1-B3A6-69E2503D29D8}" destId="{B3937DA0-FF1B-4071-AE72-A3A3BDB4903B}" srcOrd="5" destOrd="0" parTransId="{0C76BC48-F9F7-4043-BAE7-CD5C4149B857}" sibTransId="{E05F4D46-2800-4AFA-9830-5C26ABCB4253}"/>
    <dgm:cxn modelId="{6F169CF5-4065-460A-8BE0-36D0FBC2EA65}" srcId="{C2153DA9-560D-4894-877A-93E67B1C3FA5}" destId="{3E056826-B08F-4C95-AC38-77A2B4D7AE21}" srcOrd="2" destOrd="0" parTransId="{EFEB8946-A3F6-4921-BB83-BEC4DC20320E}" sibTransId="{798C918D-8931-4E95-AC51-B57140276A38}"/>
    <dgm:cxn modelId="{A4282F52-271A-479B-A999-1DDE1C9C59D7}" type="presOf" srcId="{F7D8E6E5-7EFA-496F-8EE2-1377933B7F0A}" destId="{039FB881-018A-4358-BEE7-D6800309EFCC}" srcOrd="0" destOrd="3" presId="urn:microsoft.com/office/officeart/2008/layout/PictureStrips"/>
    <dgm:cxn modelId="{5AF974A9-3CF2-45A4-9B45-C93BEE0A071B}" type="presOf" srcId="{C2153DA9-560D-4894-877A-93E67B1C3FA5}" destId="{FDA4EF2A-2202-4AFF-B0EF-F0AB1A031832}" srcOrd="0" destOrd="0" presId="urn:microsoft.com/office/officeart/2008/layout/PictureStrips"/>
    <dgm:cxn modelId="{EA8DD7E7-5AEB-48C7-86EE-8D2C1F98DFEB}" type="presOf" srcId="{9FC3D6B6-F673-449C-8517-AE315BC9B6D7}" destId="{FDA4EF2A-2202-4AFF-B0EF-F0AB1A031832}" srcOrd="0" destOrd="1" presId="urn:microsoft.com/office/officeart/2008/layout/PictureStrips"/>
    <dgm:cxn modelId="{20851D16-0D84-421E-95D5-F4017470FB97}" type="presParOf" srcId="{F5F94BE0-249B-4EC3-8663-E53E5AFF4068}" destId="{92CA3513-0823-4C50-894F-5273A6928FBF}" srcOrd="0" destOrd="0" presId="urn:microsoft.com/office/officeart/2008/layout/PictureStrips"/>
    <dgm:cxn modelId="{A0BA8FE2-3BCA-4B57-8689-F8AE2B8C4D62}" type="presParOf" srcId="{92CA3513-0823-4C50-894F-5273A6928FBF}" destId="{039FB881-018A-4358-BEE7-D6800309EFCC}" srcOrd="0" destOrd="0" presId="urn:microsoft.com/office/officeart/2008/layout/PictureStrips"/>
    <dgm:cxn modelId="{D62DC37A-72AA-4FF3-AA97-85C39EB8F676}" type="presParOf" srcId="{92CA3513-0823-4C50-894F-5273A6928FBF}" destId="{1F13E904-FDE9-4810-88FD-394E186242B2}" srcOrd="1" destOrd="0" presId="urn:microsoft.com/office/officeart/2008/layout/PictureStrips"/>
    <dgm:cxn modelId="{00E050DE-66E6-4AD9-90C6-23BDA2AFD8C4}" type="presParOf" srcId="{F5F94BE0-249B-4EC3-8663-E53E5AFF4068}" destId="{513D5986-8A8D-4E99-AA1D-4B77F912C1E5}" srcOrd="1" destOrd="0" presId="urn:microsoft.com/office/officeart/2008/layout/PictureStrips"/>
    <dgm:cxn modelId="{48EA25C4-B9D7-4A4F-B767-B4575B66E6FB}" type="presParOf" srcId="{F5F94BE0-249B-4EC3-8663-E53E5AFF4068}" destId="{450412BE-AF2C-440F-8E45-03456AC4D6B0}" srcOrd="2" destOrd="0" presId="urn:microsoft.com/office/officeart/2008/layout/PictureStrips"/>
    <dgm:cxn modelId="{56D38FE8-2568-4484-98E7-1D4CC794BB53}" type="presParOf" srcId="{450412BE-AF2C-440F-8E45-03456AC4D6B0}" destId="{FDA4EF2A-2202-4AFF-B0EF-F0AB1A031832}" srcOrd="0" destOrd="0" presId="urn:microsoft.com/office/officeart/2008/layout/PictureStrips"/>
    <dgm:cxn modelId="{64F4E3E5-4809-46E9-ABA4-379DF8E8F86D}" type="presParOf" srcId="{450412BE-AF2C-440F-8E45-03456AC4D6B0}" destId="{3D2DF901-FCF0-4ECB-BCC7-438AEDCA494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E8A6-B325-485B-9C8A-3ADDE42E1920}">
      <dsp:nvSpPr>
        <dsp:cNvPr id="0" name=""/>
        <dsp:cNvSpPr/>
      </dsp:nvSpPr>
      <dsp:spPr>
        <a:xfrm>
          <a:off x="4055461" y="2239833"/>
          <a:ext cx="2869268" cy="49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86"/>
              </a:lnTo>
              <a:lnTo>
                <a:pt x="2869268" y="248986"/>
              </a:lnTo>
              <a:lnTo>
                <a:pt x="2869268" y="497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547F1-DE6E-492B-B66F-37A23A0F564D}">
      <dsp:nvSpPr>
        <dsp:cNvPr id="0" name=""/>
        <dsp:cNvSpPr/>
      </dsp:nvSpPr>
      <dsp:spPr>
        <a:xfrm>
          <a:off x="4009741" y="2239833"/>
          <a:ext cx="91440" cy="4979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F4E61-3BDA-4A43-A66B-85AE4D788ECF}">
      <dsp:nvSpPr>
        <dsp:cNvPr id="0" name=""/>
        <dsp:cNvSpPr/>
      </dsp:nvSpPr>
      <dsp:spPr>
        <a:xfrm>
          <a:off x="1186192" y="2239833"/>
          <a:ext cx="2869268" cy="497972"/>
        </a:xfrm>
        <a:custGeom>
          <a:avLst/>
          <a:gdLst/>
          <a:ahLst/>
          <a:cxnLst/>
          <a:rect l="0" t="0" r="0" b="0"/>
          <a:pathLst>
            <a:path>
              <a:moveTo>
                <a:pt x="2869268" y="0"/>
              </a:moveTo>
              <a:lnTo>
                <a:pt x="2869268" y="248986"/>
              </a:lnTo>
              <a:lnTo>
                <a:pt x="0" y="248986"/>
              </a:lnTo>
              <a:lnTo>
                <a:pt x="0" y="497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85178-D20B-4745-955C-A020AC92991E}">
      <dsp:nvSpPr>
        <dsp:cNvPr id="0" name=""/>
        <dsp:cNvSpPr/>
      </dsp:nvSpPr>
      <dsp:spPr>
        <a:xfrm>
          <a:off x="185458" y="1483828"/>
          <a:ext cx="7740005" cy="756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Základní typy elektronických obchodů</a:t>
          </a:r>
          <a:endParaRPr lang="cs-CZ" sz="3200" b="1" kern="1200" dirty="0"/>
        </a:p>
      </dsp:txBody>
      <dsp:txXfrm>
        <a:off x="185458" y="1483828"/>
        <a:ext cx="7740005" cy="756004"/>
      </dsp:txXfrm>
    </dsp:sp>
    <dsp:sp modelId="{1D4F4A86-9965-4F22-A050-3152B3A58423}">
      <dsp:nvSpPr>
        <dsp:cNvPr id="0" name=""/>
        <dsp:cNvSpPr/>
      </dsp:nvSpPr>
      <dsp:spPr>
        <a:xfrm>
          <a:off x="544" y="2737805"/>
          <a:ext cx="2371296" cy="1185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E-</a:t>
          </a:r>
          <a:r>
            <a:rPr lang="cs-CZ" sz="2400" b="0" kern="1200" dirty="0" err="1" smtClean="0"/>
            <a:t>shop</a:t>
          </a:r>
          <a:r>
            <a:rPr lang="cs-CZ" sz="2400" b="0" kern="1200" dirty="0" smtClean="0"/>
            <a:t>, internetový obchod</a:t>
          </a:r>
          <a:endParaRPr lang="cs-CZ" sz="2400" b="0" kern="1200" dirty="0"/>
        </a:p>
      </dsp:txBody>
      <dsp:txXfrm>
        <a:off x="544" y="2737805"/>
        <a:ext cx="2371296" cy="1185648"/>
      </dsp:txXfrm>
    </dsp:sp>
    <dsp:sp modelId="{048CCA3C-3188-48FD-B231-3E66C881549E}">
      <dsp:nvSpPr>
        <dsp:cNvPr id="0" name=""/>
        <dsp:cNvSpPr/>
      </dsp:nvSpPr>
      <dsp:spPr>
        <a:xfrm>
          <a:off x="2869812" y="2737805"/>
          <a:ext cx="2371296" cy="1185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Aukční a dražební portály</a:t>
          </a:r>
          <a:endParaRPr lang="cs-CZ" sz="2400" b="0" kern="1200" dirty="0"/>
        </a:p>
      </dsp:txBody>
      <dsp:txXfrm>
        <a:off x="2869812" y="2737805"/>
        <a:ext cx="2371296" cy="1185648"/>
      </dsp:txXfrm>
    </dsp:sp>
    <dsp:sp modelId="{4FD93AF3-E6CE-45D7-B085-78C71FB493DE}">
      <dsp:nvSpPr>
        <dsp:cNvPr id="0" name=""/>
        <dsp:cNvSpPr/>
      </dsp:nvSpPr>
      <dsp:spPr>
        <a:xfrm>
          <a:off x="5739081" y="2737805"/>
          <a:ext cx="2371296" cy="1185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Elektronická tržiště</a:t>
          </a:r>
          <a:endParaRPr lang="cs-CZ" sz="2400" b="0" kern="1200" dirty="0"/>
        </a:p>
      </dsp:txBody>
      <dsp:txXfrm>
        <a:off x="5739081" y="2737805"/>
        <a:ext cx="2371296" cy="118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FB881-018A-4358-BEE7-D6800309EFCC}">
      <dsp:nvSpPr>
        <dsp:cNvPr id="0" name=""/>
        <dsp:cNvSpPr/>
      </dsp:nvSpPr>
      <dsp:spPr>
        <a:xfrm>
          <a:off x="431283" y="0"/>
          <a:ext cx="7716647" cy="22306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1848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výhody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časová neomezenost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nákup z domova, dodávka domů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vzdálenost prodejce neomezená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snadné a rychlé porovnávání zboží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dostupné a aktuální informace o zboží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nižší ceny </a:t>
          </a:r>
          <a:endParaRPr lang="cs-CZ" sz="1600" kern="1200" dirty="0"/>
        </a:p>
      </dsp:txBody>
      <dsp:txXfrm>
        <a:off x="431283" y="0"/>
        <a:ext cx="7716647" cy="2230605"/>
      </dsp:txXfrm>
    </dsp:sp>
    <dsp:sp modelId="{1F13E904-FDE9-4810-88FD-394E186242B2}">
      <dsp:nvSpPr>
        <dsp:cNvPr id="0" name=""/>
        <dsp:cNvSpPr/>
      </dsp:nvSpPr>
      <dsp:spPr>
        <a:xfrm>
          <a:off x="0" y="1698"/>
          <a:ext cx="1211063" cy="181659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4EF2A-2202-4AFF-B0EF-F0AB1A031832}">
      <dsp:nvSpPr>
        <dsp:cNvPr id="0" name=""/>
        <dsp:cNvSpPr/>
      </dsp:nvSpPr>
      <dsp:spPr>
        <a:xfrm>
          <a:off x="350037" y="2373871"/>
          <a:ext cx="7796868" cy="21600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1848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nevýhody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technické vybavení zákazníka (hw, sw, rychlost připojení, zdatnost)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zabezpečení osobních údajů; anonymity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neosobní nákup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mnoho informací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nemožnost vyzkoušet zboží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čekání na převzetí zboží, reklamaci, výměnu </a:t>
          </a:r>
          <a:endParaRPr lang="cs-CZ" sz="1600" kern="1200" dirty="0"/>
        </a:p>
      </dsp:txBody>
      <dsp:txXfrm>
        <a:off x="350037" y="2373871"/>
        <a:ext cx="7796868" cy="2160000"/>
      </dsp:txXfrm>
    </dsp:sp>
    <dsp:sp modelId="{3D2DF901-FCF0-4ECB-BCC7-438AEDCA4948}">
      <dsp:nvSpPr>
        <dsp:cNvPr id="0" name=""/>
        <dsp:cNvSpPr/>
      </dsp:nvSpPr>
      <dsp:spPr>
        <a:xfrm>
          <a:off x="0" y="2237061"/>
          <a:ext cx="1211063" cy="181659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C045-0B64-49EE-A9E0-5DF6DBBDAE5B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3B8-E455-4B54-9E05-74F5DBC066B8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B455-62E5-4820-8584-289E13DDFDB9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7333-F3C9-4E13-A5D9-69065208452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C86E-C35B-4E69-A468-C7E4944AB544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65C2-4341-4FA1-B937-20C4EF6DA517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C55F-E6D3-4B38-9F8A-ADC9E72E338F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86E7-C394-4E11-94F7-3C2CDBBB46B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EA1E-D76F-45D5-8A3C-60A3E33232C1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416-5CA6-4666-9966-1353EA0A55D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C4BA-91AB-4B31-BC8D-6C5E237C1F69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DFAFC2-0BB4-4C21-BAC0-996D47899E19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tmp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vltava.cz/" TargetMode="External"/><Relationship Id="rId5" Type="http://schemas.openxmlformats.org/officeDocument/2006/relationships/image" Target="../media/image4.tmp"/><Relationship Id="rId4" Type="http://schemas.openxmlformats.org/officeDocument/2006/relationships/hyperlink" Target="http://www.amazon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ek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3.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6. 2013</a:t>
            </a: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noProof="0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internetové obchody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si upřesní obsah pojmu elektronický obchod</a:t>
            </a:r>
          </a:p>
          <a:p>
            <a:pPr algn="l"/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(E-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shop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, aukce, tržiště), v závěru prezentace žák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samostatně splní tři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úkoly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.</a:t>
            </a: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/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14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14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91264" cy="3908648"/>
          </a:xfrm>
        </p:spPr>
        <p:txBody>
          <a:bodyPr numCol="2"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/>
              <a:t>FROLICHOVÁ, K. </a:t>
            </a:r>
            <a:r>
              <a:rPr lang="cs-CZ" i="1" dirty="0"/>
              <a:t>Problematika elektronického obchodu společnosti</a:t>
            </a:r>
            <a:r>
              <a:rPr lang="cs-CZ" dirty="0"/>
              <a:t>. Brno: Vysoké učení technické v Brně, Fakulta podnikatelská, 2010. 130 s. Vedoucí diplomové práce doc. Ing. Miloš Koch, </a:t>
            </a:r>
            <a:r>
              <a:rPr lang="cs-CZ" dirty="0" err="1"/>
              <a:t>Csc.</a:t>
            </a:r>
            <a:r>
              <a:rPr lang="cs-CZ" dirty="0"/>
              <a:t> 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  <a:p>
            <a:r>
              <a:rPr lang="cs-CZ" sz="2500" dirty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</a:t>
            </a:r>
            <a:r>
              <a:rPr lang="cs-CZ" dirty="0" err="1"/>
              <a:t>Computer</a:t>
            </a:r>
            <a:r>
              <a:rPr lang="cs-CZ" dirty="0"/>
              <a:t> Media, 2009, 176 s. ISBN 978-80-7402-021-6. </a:t>
            </a:r>
          </a:p>
          <a:p>
            <a:r>
              <a:rPr lang="cs-CZ" dirty="0" smtClean="0"/>
              <a:t>Kliparty </a:t>
            </a:r>
            <a:r>
              <a:rPr lang="cs-CZ" dirty="0"/>
              <a:t>viz Galerie médií </a:t>
            </a:r>
            <a:r>
              <a:rPr lang="cs-CZ" dirty="0" smtClean="0"/>
              <a:t>Microsoft </a:t>
            </a:r>
            <a:r>
              <a:rPr lang="cs-CZ" dirty="0"/>
              <a:t>PowerPoint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>http://</a:t>
            </a:r>
            <a:r>
              <a:rPr lang="cs-CZ" dirty="0" smtClean="0"/>
              <a:t>office.microsoft.com/cs-cz/images/results.aspx?qu=n%C3%A1kupn%C3%AD%20ko%C5%A1%C3%ADk&amp;ex=2#ai:MC900442127|</a:t>
            </a:r>
            <a:br>
              <a:rPr lang="cs-CZ" dirty="0" smtClean="0"/>
            </a:br>
            <a:r>
              <a:rPr lang="cs-CZ" dirty="0" smtClean="0"/>
              <a:t>http://office.microsoft.com/cs-cz/images/results.aspx?qu=osoby+obchod&amp;ex=1#ai:MC900369946|mt:1|</a:t>
            </a:r>
            <a:br>
              <a:rPr lang="cs-CZ" dirty="0" smtClean="0"/>
            </a:br>
            <a:r>
              <a:rPr lang="cs-CZ" dirty="0" smtClean="0"/>
              <a:t>http://office.microsoft.com/cs-cz/images/results.aspx?qu=osoby+obchod&amp;ex=1#pg:2|mt:1|</a:t>
            </a:r>
            <a:br>
              <a:rPr lang="cs-CZ" dirty="0" smtClean="0"/>
            </a:br>
            <a:r>
              <a:rPr lang="cs-CZ" dirty="0" smtClean="0"/>
              <a:t>http://office.microsoft.com/cs-cz/images/results.aspx?qu=aukce&amp;ex=2#ai:MC900338428|</a:t>
            </a:r>
            <a:br>
              <a:rPr lang="cs-CZ" dirty="0" smtClean="0"/>
            </a:br>
            <a:r>
              <a:rPr lang="cs-CZ" dirty="0" smtClean="0"/>
              <a:t>http://office.microsoft.com/csz/images/results.aspx?qu=internet+n%C3%A1kup&amp;ex=1#ai:MM900336954|</a:t>
            </a:r>
          </a:p>
          <a:p>
            <a:pPr marL="114300" indent="0">
              <a:buNone/>
            </a:pPr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>
                <a:latin typeface="+mn-lt"/>
              </a:rPr>
              <a:t>Internetové </a:t>
            </a:r>
            <a:r>
              <a:rPr lang="cs-CZ" sz="2800" b="1" dirty="0" smtClean="0">
                <a:latin typeface="+mn-lt"/>
              </a:rPr>
              <a:t>obchody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Elektronický obchod</a:t>
            </a:r>
            <a:endParaRPr lang="cs-CZ" sz="2000" b="1" cap="none" dirty="0">
              <a:latin typeface="+mn-lt"/>
            </a:endParaRPr>
          </a:p>
        </p:txBody>
      </p:sp>
      <p:graphicFrame>
        <p:nvGraphicFramePr>
          <p:cNvPr id="5" name="Diagra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495877"/>
              </p:ext>
            </p:extLst>
          </p:nvPr>
        </p:nvGraphicFramePr>
        <p:xfrm>
          <a:off x="467544" y="1628800"/>
          <a:ext cx="8110922" cy="540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184482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Elektronické a komunikační prostředky jsou využívány k nákupu a prodeji zboží a služeb.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6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E-</a:t>
            </a:r>
            <a:r>
              <a:rPr lang="cs-CZ" b="1" cap="none" dirty="0" err="1">
                <a:latin typeface="+mn-lt"/>
              </a:rPr>
              <a:t>shop</a:t>
            </a:r>
            <a:r>
              <a:rPr lang="cs-CZ" b="1" cap="none" dirty="0">
                <a:latin typeface="+mn-lt"/>
              </a:rPr>
              <a:t>, internetový obchod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2012067"/>
            <a:ext cx="82809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SW aplikace v </a:t>
            </a:r>
            <a:r>
              <a:rPr lang="cs-CZ" sz="2400" dirty="0"/>
              <a:t>prostředí </a:t>
            </a:r>
            <a:r>
              <a:rPr lang="cs-CZ" sz="2400" dirty="0" smtClean="0"/>
              <a:t>internetu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vztah provozovatel  e-</a:t>
            </a:r>
            <a:r>
              <a:rPr lang="cs-CZ" sz="2400" dirty="0" err="1" smtClean="0"/>
              <a:t>shopu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smtClean="0"/>
              <a:t>potenciální zákazník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3356992"/>
            <a:ext cx="889217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/>
              <a:t>Historie: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/>
              <a:t>Mezi první průkopníky </a:t>
            </a:r>
            <a:r>
              <a:rPr lang="cs-CZ" sz="2400" dirty="0" smtClean="0"/>
              <a:t> </a:t>
            </a:r>
            <a:r>
              <a:rPr lang="cs-CZ" sz="2400" dirty="0"/>
              <a:t>patří firma Amazon, </a:t>
            </a:r>
            <a:r>
              <a:rPr lang="cs-CZ" sz="2400" dirty="0" smtClean="0"/>
              <a:t>kterou založil</a:t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roce 1994 </a:t>
            </a:r>
            <a:r>
              <a:rPr lang="cs-CZ" sz="2400" dirty="0" err="1"/>
              <a:t>Jeff</a:t>
            </a:r>
            <a:r>
              <a:rPr lang="cs-CZ" sz="2400" dirty="0"/>
              <a:t> </a:t>
            </a:r>
            <a:r>
              <a:rPr lang="cs-CZ" sz="2400" dirty="0" err="1"/>
              <a:t>Bezos</a:t>
            </a:r>
            <a:r>
              <a:rPr lang="cs-CZ" sz="2400" dirty="0"/>
              <a:t> (původně online knihkupectví).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/>
              <a:t>První e-</a:t>
            </a:r>
            <a:r>
              <a:rPr lang="cs-CZ" sz="2400" dirty="0" err="1"/>
              <a:t>shopy</a:t>
            </a:r>
            <a:r>
              <a:rPr lang="cs-CZ" sz="2400" dirty="0"/>
              <a:t> v  ČR konec 90. let 20. století (např. Vltava)</a:t>
            </a:r>
          </a:p>
        </p:txBody>
      </p:sp>
      <p:pic>
        <p:nvPicPr>
          <p:cNvPr id="5" name="Obrázek 4" descr="Výřez obrazovky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5589320"/>
            <a:ext cx="1888524" cy="720000"/>
          </a:xfrm>
          <a:prstGeom prst="rect">
            <a:avLst/>
          </a:prstGeom>
        </p:spPr>
      </p:pic>
      <p:pic>
        <p:nvPicPr>
          <p:cNvPr id="6" name="Obrázek 5" descr="Výřez obrazovky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589320"/>
            <a:ext cx="2481082" cy="720000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34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E-</a:t>
            </a:r>
            <a:r>
              <a:rPr lang="cs-CZ" b="1" cap="none" dirty="0" err="1">
                <a:latin typeface="+mn-lt"/>
              </a:rPr>
              <a:t>shop</a:t>
            </a:r>
            <a:r>
              <a:rPr lang="cs-CZ" b="1" cap="none" dirty="0">
                <a:latin typeface="+mn-lt"/>
              </a:rPr>
              <a:t>, internetový obchod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2132856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Průběh nákupu:</a:t>
            </a:r>
            <a:br>
              <a:rPr lang="cs-CZ" sz="2400" b="1" dirty="0" smtClean="0"/>
            </a:br>
            <a:endParaRPr lang="cs-CZ" sz="2400" b="1" dirty="0"/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připojení </a:t>
            </a:r>
            <a:r>
              <a:rPr lang="cs-CZ" sz="2400" dirty="0"/>
              <a:t>do nákupního centra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výběr </a:t>
            </a:r>
            <a:r>
              <a:rPr lang="cs-CZ" sz="2400" dirty="0"/>
              <a:t>zboží z předloženého katalogu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vytvoření </a:t>
            </a:r>
            <a:r>
              <a:rPr lang="cs-CZ" sz="2400" dirty="0"/>
              <a:t>a odeslání objednávky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potvrzení </a:t>
            </a:r>
            <a:r>
              <a:rPr lang="cs-CZ" sz="2400" dirty="0"/>
              <a:t>objednávky se stanovením konečné částky k zaplacení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doručení </a:t>
            </a:r>
            <a:r>
              <a:rPr lang="cs-CZ" sz="2400" dirty="0"/>
              <a:t>objednaného zboží vč. elektronické verze dokumentace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128792" cy="365125"/>
          </a:xfrm>
        </p:spPr>
        <p:txBody>
          <a:bodyPr/>
          <a:lstStyle/>
          <a:p>
            <a:pPr algn="r"/>
            <a:r>
              <a:rPr lang="cs-CZ" sz="500" dirty="0" smtClean="0"/>
              <a:t>FROLICHOVÁ, K. Problematika elektronického obchodu společnosti. Brno: Vysoké učení technické v Brně, Fakulta podnikatelská, 2010. 130 s. Vedoucí diplomové práce doc. Ing. Miloš Koch, </a:t>
            </a:r>
            <a:r>
              <a:rPr lang="cs-CZ" sz="500" dirty="0" err="1" smtClean="0"/>
              <a:t>Csc.</a:t>
            </a:r>
            <a:endParaRPr lang="cs-CZ" sz="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8064" y="1700912"/>
            <a:ext cx="1629935" cy="936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00912"/>
            <a:ext cx="162993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8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E-</a:t>
            </a:r>
            <a:r>
              <a:rPr lang="cs-CZ" b="1" cap="none" dirty="0" err="1">
                <a:latin typeface="+mn-lt"/>
              </a:rPr>
              <a:t>shop</a:t>
            </a:r>
            <a:r>
              <a:rPr lang="cs-CZ" b="1" cap="none" dirty="0">
                <a:latin typeface="+mn-lt"/>
              </a:rPr>
              <a:t>, internetový obchod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128792" cy="365125"/>
          </a:xfrm>
        </p:spPr>
        <p:txBody>
          <a:bodyPr/>
          <a:lstStyle/>
          <a:p>
            <a:pPr algn="r"/>
            <a:r>
              <a:rPr lang="cs-CZ" sz="500" dirty="0" smtClean="0"/>
              <a:t>FROLICHOVÁ, K. Problematika elektronického obchodu společnosti. Brno: Vysoké učení technické v Brně, Fakulta podnikatelská, 2010. 130 s. Vedoucí diplomové práce doc. Ing. Miloš Koch, </a:t>
            </a:r>
            <a:r>
              <a:rPr lang="cs-CZ" sz="500" dirty="0" err="1" smtClean="0"/>
              <a:t>Csc.</a:t>
            </a:r>
            <a:endParaRPr lang="cs-CZ" sz="5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4845481"/>
              </p:ext>
            </p:extLst>
          </p:nvPr>
        </p:nvGraphicFramePr>
        <p:xfrm>
          <a:off x="467544" y="1556792"/>
          <a:ext cx="8496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C:\Users\Uzivatel\AppData\Local\Microsoft\Windows\Temporary Internet Files\Content.IE5\YYP8Y7WP\MM900288928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75" y="1844824"/>
            <a:ext cx="950808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zivatel\AppData\Local\Microsoft\Windows\Temporary Internet Files\Content.IE5\Q3WD39GG\MC90038363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83010"/>
            <a:ext cx="103472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7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Aukční a dražební portály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4351" y="2120815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obdoba klasické aukce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zákazníci průběžně přihazují  a po uplynutí časového limitu vítězí zákazník s nejvyšší nabídkou.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průběh aukce řídí software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prvky e-aukce:</a:t>
            </a:r>
          </a:p>
          <a:p>
            <a:pPr marL="742950" lvl="1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1700" b="1" dirty="0" smtClean="0"/>
              <a:t>tabulka s přehledem příhozů </a:t>
            </a:r>
          </a:p>
          <a:p>
            <a:pPr marL="742950" lvl="1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1700" b="1" dirty="0" smtClean="0"/>
              <a:t>čas do konce aukce</a:t>
            </a:r>
            <a:endParaRPr lang="cs-CZ" sz="17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128792" cy="365125"/>
          </a:xfrm>
        </p:spPr>
        <p:txBody>
          <a:bodyPr/>
          <a:lstStyle/>
          <a:p>
            <a:pPr algn="r"/>
            <a:r>
              <a:rPr lang="cs-CZ" sz="500" dirty="0" smtClean="0"/>
              <a:t>FROLICHOVÁ, K. Problematika elektronického obchodu společnosti. Brno: Vysoké učení technické v Brně, Fakulta podnikatelská, 2010. 130 s. Vedoucí diplomové práce doc. Ing. Miloš Koch, </a:t>
            </a:r>
            <a:r>
              <a:rPr lang="cs-CZ" sz="500" dirty="0" err="1" smtClean="0"/>
              <a:t>Csc.</a:t>
            </a:r>
            <a:endParaRPr lang="cs-CZ" sz="500" dirty="0"/>
          </a:p>
        </p:txBody>
      </p:sp>
      <p:pic>
        <p:nvPicPr>
          <p:cNvPr id="3076" name="Picture 4" descr="aukce,dobrovolníci,dobrovolnictví,dra&amp;zcaron;itelé,jízdní kola,kola,mu&amp;zcaron;i,osoby,p&amp;rcaron;eprava,slu&amp;zcaron;by ve&amp;rcaron;ejnosti,události,výb&amp;ecaron;r&amp;ccaron;í p&amp;rcaron;ísp&amp;ecaron;vk&amp;uring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12976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0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</a:t>
            </a:r>
            <a:r>
              <a:rPr lang="cs-CZ" b="1" cap="none" dirty="0" smtClean="0">
                <a:latin typeface="+mn-lt"/>
              </a:rPr>
              <a:t>lektronická tržiště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4351" y="2120815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shromažďují poptávky i nabídky na jednom místě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vztah obchodník-obchodník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b="1" dirty="0" smtClean="0"/>
              <a:t>usnadňují vyhledávání, porovnávání a výběr vhodného obchodního partnera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128792" cy="365125"/>
          </a:xfrm>
        </p:spPr>
        <p:txBody>
          <a:bodyPr/>
          <a:lstStyle/>
          <a:p>
            <a:pPr algn="r"/>
            <a:r>
              <a:rPr lang="cs-CZ" sz="500" dirty="0" smtClean="0"/>
              <a:t>FROLICHOVÁ, K. Problematika elektronického obchodu společnosti. Brno: Vysoké učení technické v Brně, Fakulta podnikatelská, 2010. 130 s. Vedoucí diplomové práce doc. Ing. Miloš Koch, </a:t>
            </a:r>
            <a:r>
              <a:rPr lang="cs-CZ" sz="500" dirty="0" err="1" smtClean="0"/>
              <a:t>Csc.</a:t>
            </a:r>
            <a:endParaRPr lang="cs-CZ" sz="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18" y="3727597"/>
            <a:ext cx="1727302" cy="181691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67705"/>
            <a:ext cx="1811426" cy="178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cap="none" dirty="0" smtClean="0">
                <a:latin typeface="+mn-lt"/>
              </a:rPr>
              <a:t>Úkoly: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945863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Máte zkušenosti s internetovými obchody? </a:t>
            </a:r>
            <a:br>
              <a:rPr lang="cs-CZ" dirty="0" smtClean="0"/>
            </a:br>
            <a:r>
              <a:rPr lang="cs-CZ" dirty="0" smtClean="0"/>
              <a:t>Vyhledejte je na </a:t>
            </a:r>
            <a:r>
              <a:rPr lang="cs-CZ" dirty="0" smtClean="0">
                <a:hlinkClick r:id="rId3"/>
              </a:rPr>
              <a:t>www.aspek.cz</a:t>
            </a:r>
            <a:r>
              <a:rPr lang="cs-CZ" dirty="0" smtClean="0"/>
              <a:t> .</a:t>
            </a:r>
          </a:p>
          <a:p>
            <a:pPr marL="342900" indent="-342900">
              <a:buAutoNum type="arabicPeriod"/>
            </a:pPr>
            <a:r>
              <a:rPr lang="cs-CZ" dirty="0" smtClean="0"/>
              <a:t>Vyhledejte pomocí některého z vyhledávačů aukční portál a prohlédněte si jej. Splňuje charakteristiku ze snímku č.7?</a:t>
            </a:r>
          </a:p>
          <a:p>
            <a:pPr marL="342900" indent="-342900">
              <a:buFontTx/>
              <a:buAutoNum type="arabicPeriod"/>
            </a:pPr>
            <a:r>
              <a:rPr lang="cs-CZ" dirty="0"/>
              <a:t>Vyhledejte </a:t>
            </a:r>
            <a:r>
              <a:rPr lang="cs-CZ" dirty="0" smtClean="0"/>
              <a:t>elektronické tržiště splňující charakteristiku na snímku č. 8. </a:t>
            </a:r>
            <a:br>
              <a:rPr lang="cs-CZ" dirty="0" smtClean="0"/>
            </a:br>
            <a:r>
              <a:rPr lang="cs-CZ" dirty="0" smtClean="0"/>
              <a:t>Úkol je lehce náročnější, často pod </a:t>
            </a:r>
            <a:r>
              <a:rPr lang="cs-CZ" dirty="0" err="1" smtClean="0"/>
              <a:t>elek</a:t>
            </a:r>
            <a:r>
              <a:rPr lang="cs-CZ" dirty="0" smtClean="0"/>
              <a:t>. tržištěm najdete aukční portál. </a:t>
            </a:r>
            <a:br>
              <a:rPr lang="cs-CZ" dirty="0" smtClean="0"/>
            </a:b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Přeji úspěšné vyhledávání a děkuji za spolupráci.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10541</TotalTime>
  <Words>524</Words>
  <Application>Microsoft Office PowerPoint</Application>
  <PresentationFormat>Předvádění na obrazovce (4:3)</PresentationFormat>
  <Paragraphs>96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Internetové obchody</vt:lpstr>
      <vt:lpstr>Elektronický obchod</vt:lpstr>
      <vt:lpstr>E-shop, internetový obchod</vt:lpstr>
      <vt:lpstr>E-shop, internetový obchod</vt:lpstr>
      <vt:lpstr>E-shop, internetový obchod</vt:lpstr>
      <vt:lpstr>Aukční a dražební portály</vt:lpstr>
      <vt:lpstr>Elektronická tržiště</vt:lpstr>
      <vt:lpstr>Úkoly: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437</cp:revision>
  <dcterms:modified xsi:type="dcterms:W3CDTF">2013-06-14T05:03:18Z</dcterms:modified>
</cp:coreProperties>
</file>