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305" r:id="rId4"/>
    <p:sldId id="304" r:id="rId5"/>
    <p:sldId id="306" r:id="rId6"/>
    <p:sldId id="307" r:id="rId7"/>
    <p:sldId id="308" r:id="rId8"/>
    <p:sldId id="309" r:id="rId9"/>
    <p:sldId id="310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5644" autoAdjust="0"/>
  </p:normalViewPr>
  <p:slideViewPr>
    <p:cSldViewPr>
      <p:cViewPr>
        <p:scale>
          <a:sx n="80" d="100"/>
          <a:sy n="80" d="100"/>
        </p:scale>
        <p:origin x="-108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776B3-CFB9-4F38-A72D-7EC454A1026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59E73E4-566E-48AD-8B65-E51DB6BDF52C}">
      <dgm:prSet phldrT="[Text]"/>
      <dgm:spPr/>
      <dgm:t>
        <a:bodyPr/>
        <a:lstStyle/>
        <a:p>
          <a:r>
            <a:rPr lang="cs-CZ" dirty="0" smtClean="0"/>
            <a:t>Výhody</a:t>
          </a:r>
          <a:endParaRPr lang="cs-CZ" dirty="0"/>
        </a:p>
      </dgm:t>
    </dgm:pt>
    <dgm:pt modelId="{208B0B17-8DB9-4C24-85FB-3988AB0B1CDB}" type="parTrans" cxnId="{72350D2C-C16A-461F-9FE8-F49872F34E35}">
      <dgm:prSet/>
      <dgm:spPr/>
      <dgm:t>
        <a:bodyPr/>
        <a:lstStyle/>
        <a:p>
          <a:endParaRPr lang="cs-CZ"/>
        </a:p>
      </dgm:t>
    </dgm:pt>
    <dgm:pt modelId="{2D754461-34DD-40AF-BD4F-E674FB8A8F0C}" type="sibTrans" cxnId="{72350D2C-C16A-461F-9FE8-F49872F34E35}">
      <dgm:prSet/>
      <dgm:spPr/>
      <dgm:t>
        <a:bodyPr/>
        <a:lstStyle/>
        <a:p>
          <a:endParaRPr lang="cs-CZ"/>
        </a:p>
      </dgm:t>
    </dgm:pt>
    <dgm:pt modelId="{4EF5E32C-46B4-424B-A667-27EDA8FE7C95}">
      <dgm:prSet phldrT="[Text]"/>
      <dgm:spPr/>
      <dgm:t>
        <a:bodyPr/>
        <a:lstStyle/>
        <a:p>
          <a:r>
            <a:rPr lang="cs-CZ" dirty="0" smtClean="0"/>
            <a:t>přístup k účtu</a:t>
          </a:r>
          <a:endParaRPr lang="cs-CZ" dirty="0"/>
        </a:p>
      </dgm:t>
    </dgm:pt>
    <dgm:pt modelId="{B8B48F6A-2909-4ACE-8369-A090B90EC075}" type="parTrans" cxnId="{7002D592-1FC6-4B72-85B1-15A2A10B163E}">
      <dgm:prSet/>
      <dgm:spPr/>
      <dgm:t>
        <a:bodyPr/>
        <a:lstStyle/>
        <a:p>
          <a:endParaRPr lang="cs-CZ"/>
        </a:p>
      </dgm:t>
    </dgm:pt>
    <dgm:pt modelId="{C97A34A5-2FB7-4A2A-A244-034D80D8C815}" type="sibTrans" cxnId="{7002D592-1FC6-4B72-85B1-15A2A10B163E}">
      <dgm:prSet/>
      <dgm:spPr/>
      <dgm:t>
        <a:bodyPr/>
        <a:lstStyle/>
        <a:p>
          <a:endParaRPr lang="cs-CZ"/>
        </a:p>
      </dgm:t>
    </dgm:pt>
    <dgm:pt modelId="{796917B4-72FB-438D-AE68-D64717881D80}">
      <dgm:prSet phldrT="[Text]"/>
      <dgm:spPr/>
      <dgm:t>
        <a:bodyPr/>
        <a:lstStyle/>
        <a:p>
          <a:r>
            <a:rPr lang="cs-CZ" dirty="0" smtClean="0"/>
            <a:t>levný</a:t>
          </a:r>
          <a:endParaRPr lang="cs-CZ" dirty="0"/>
        </a:p>
      </dgm:t>
    </dgm:pt>
    <dgm:pt modelId="{AB77347B-23C6-4135-8717-781B0C70B89C}" type="parTrans" cxnId="{BA95223E-C915-4460-B98E-57B830E0FE29}">
      <dgm:prSet/>
      <dgm:spPr/>
      <dgm:t>
        <a:bodyPr/>
        <a:lstStyle/>
        <a:p>
          <a:endParaRPr lang="cs-CZ"/>
        </a:p>
      </dgm:t>
    </dgm:pt>
    <dgm:pt modelId="{1F24AC58-8739-4587-9EE8-C98E25D7A872}" type="sibTrans" cxnId="{BA95223E-C915-4460-B98E-57B830E0FE29}">
      <dgm:prSet/>
      <dgm:spPr/>
      <dgm:t>
        <a:bodyPr/>
        <a:lstStyle/>
        <a:p>
          <a:endParaRPr lang="cs-CZ"/>
        </a:p>
      </dgm:t>
    </dgm:pt>
    <dgm:pt modelId="{3074B895-A8C4-4C3B-9E51-021C97C4F96E}">
      <dgm:prSet phldrT="[Text]"/>
      <dgm:spPr/>
      <dgm:t>
        <a:bodyPr/>
        <a:lstStyle/>
        <a:p>
          <a:r>
            <a:rPr lang="cs-CZ" dirty="0" smtClean="0"/>
            <a:t>snadný</a:t>
          </a:r>
          <a:endParaRPr lang="cs-CZ" dirty="0"/>
        </a:p>
      </dgm:t>
    </dgm:pt>
    <dgm:pt modelId="{9D5BF84F-EAEC-4393-87C9-C915F04E64AA}" type="parTrans" cxnId="{49225C74-2FCD-4E10-A7F1-F070B8E9C5EA}">
      <dgm:prSet/>
      <dgm:spPr/>
      <dgm:t>
        <a:bodyPr/>
        <a:lstStyle/>
        <a:p>
          <a:endParaRPr lang="cs-CZ"/>
        </a:p>
      </dgm:t>
    </dgm:pt>
    <dgm:pt modelId="{EE6B6E54-C037-416B-AB60-764C74A1022D}" type="sibTrans" cxnId="{49225C74-2FCD-4E10-A7F1-F070B8E9C5EA}">
      <dgm:prSet/>
      <dgm:spPr/>
      <dgm:t>
        <a:bodyPr/>
        <a:lstStyle/>
        <a:p>
          <a:endParaRPr lang="cs-CZ"/>
        </a:p>
      </dgm:t>
    </dgm:pt>
    <dgm:pt modelId="{65EA7457-517D-4B81-99C4-66E25706D1B1}">
      <dgm:prSet phldrT="[Text]"/>
      <dgm:spPr/>
      <dgm:t>
        <a:bodyPr/>
        <a:lstStyle/>
        <a:p>
          <a:r>
            <a:rPr lang="cs-CZ" dirty="0" smtClean="0"/>
            <a:t>časově neomezený </a:t>
          </a:r>
          <a:endParaRPr lang="cs-CZ" dirty="0"/>
        </a:p>
      </dgm:t>
    </dgm:pt>
    <dgm:pt modelId="{8EB5D68B-0C22-4EA5-82A3-F4D8FDF833A4}" type="parTrans" cxnId="{F678DCAF-5CA5-4A24-8999-E2C7295EDDA5}">
      <dgm:prSet/>
      <dgm:spPr/>
      <dgm:t>
        <a:bodyPr/>
        <a:lstStyle/>
        <a:p>
          <a:endParaRPr lang="cs-CZ"/>
        </a:p>
      </dgm:t>
    </dgm:pt>
    <dgm:pt modelId="{931F486F-F348-44FD-99D6-D8E183EB32C6}" type="sibTrans" cxnId="{F678DCAF-5CA5-4A24-8999-E2C7295EDDA5}">
      <dgm:prSet/>
      <dgm:spPr/>
      <dgm:t>
        <a:bodyPr/>
        <a:lstStyle/>
        <a:p>
          <a:endParaRPr lang="cs-CZ"/>
        </a:p>
      </dgm:t>
    </dgm:pt>
    <dgm:pt modelId="{004AD11A-831D-4888-A6AF-D0E996E420E6}">
      <dgm:prSet phldrT="[Text]"/>
      <dgm:spPr/>
      <dgm:t>
        <a:bodyPr/>
        <a:lstStyle/>
        <a:p>
          <a:r>
            <a:rPr lang="cs-CZ" dirty="0" smtClean="0"/>
            <a:t>Nevýhody</a:t>
          </a:r>
          <a:endParaRPr lang="cs-CZ" dirty="0"/>
        </a:p>
      </dgm:t>
    </dgm:pt>
    <dgm:pt modelId="{643994DE-53DC-4962-A287-2A8C65CE3B2E}" type="parTrans" cxnId="{F7D543F9-58E5-44EC-870C-9BD385A43F9F}">
      <dgm:prSet/>
      <dgm:spPr/>
      <dgm:t>
        <a:bodyPr/>
        <a:lstStyle/>
        <a:p>
          <a:endParaRPr lang="cs-CZ"/>
        </a:p>
      </dgm:t>
    </dgm:pt>
    <dgm:pt modelId="{B6483203-B397-47B0-8D46-5A93AAF4191E}" type="sibTrans" cxnId="{F7D543F9-58E5-44EC-870C-9BD385A43F9F}">
      <dgm:prSet/>
      <dgm:spPr/>
      <dgm:t>
        <a:bodyPr/>
        <a:lstStyle/>
        <a:p>
          <a:endParaRPr lang="cs-CZ"/>
        </a:p>
      </dgm:t>
    </dgm:pt>
    <dgm:pt modelId="{BC9EF1A4-1494-467B-A71E-C30D56971892}">
      <dgm:prSet phldrT="[Text]"/>
      <dgm:spPr/>
      <dgm:t>
        <a:bodyPr/>
        <a:lstStyle/>
        <a:p>
          <a:r>
            <a:rPr lang="cs-CZ" dirty="0" smtClean="0"/>
            <a:t>rychlý</a:t>
          </a:r>
          <a:endParaRPr lang="cs-CZ" dirty="0"/>
        </a:p>
      </dgm:t>
    </dgm:pt>
    <dgm:pt modelId="{63124434-11CF-48BD-B169-19ED916B72D0}" type="parTrans" cxnId="{AC88E8F3-78BD-4148-BA69-6C9D9C2B7C06}">
      <dgm:prSet/>
      <dgm:spPr/>
      <dgm:t>
        <a:bodyPr/>
        <a:lstStyle/>
        <a:p>
          <a:endParaRPr lang="cs-CZ"/>
        </a:p>
      </dgm:t>
    </dgm:pt>
    <dgm:pt modelId="{16599F4B-1778-46A6-8DEF-CD9CDECD5EEF}" type="sibTrans" cxnId="{AC88E8F3-78BD-4148-BA69-6C9D9C2B7C06}">
      <dgm:prSet/>
      <dgm:spPr/>
      <dgm:t>
        <a:bodyPr/>
        <a:lstStyle/>
        <a:p>
          <a:endParaRPr lang="cs-CZ"/>
        </a:p>
      </dgm:t>
    </dgm:pt>
    <dgm:pt modelId="{F0F125F1-A97C-4A4F-9C44-5E3CD22227F3}">
      <dgm:prSet phldrT="[Text]" custT="1"/>
      <dgm:spPr/>
      <dgm:t>
        <a:bodyPr/>
        <a:lstStyle/>
        <a:p>
          <a:r>
            <a:rPr lang="cs-CZ" sz="1600" dirty="0" smtClean="0"/>
            <a:t>nutnost připojení </a:t>
          </a:r>
          <a:br>
            <a:rPr lang="cs-CZ" sz="1600" dirty="0" smtClean="0"/>
          </a:br>
          <a:r>
            <a:rPr lang="cs-CZ" sz="1600" dirty="0" smtClean="0"/>
            <a:t>na internet</a:t>
          </a:r>
        </a:p>
        <a:p>
          <a:r>
            <a:rPr lang="cs-CZ" sz="1600" dirty="0" smtClean="0"/>
            <a:t>bezpečnostní rizika </a:t>
          </a:r>
          <a:endParaRPr lang="cs-CZ" sz="1400" i="1" dirty="0" smtClean="0"/>
        </a:p>
      </dgm:t>
    </dgm:pt>
    <dgm:pt modelId="{A2FD0955-C112-4818-91C0-169004A7E915}" type="parTrans" cxnId="{671846AA-6930-4019-B4E7-58B822A65400}">
      <dgm:prSet/>
      <dgm:spPr/>
      <dgm:t>
        <a:bodyPr/>
        <a:lstStyle/>
        <a:p>
          <a:endParaRPr lang="cs-CZ"/>
        </a:p>
      </dgm:t>
    </dgm:pt>
    <dgm:pt modelId="{1690C5DF-E2B0-46DA-9AF9-0914F1566B32}" type="sibTrans" cxnId="{671846AA-6930-4019-B4E7-58B822A65400}">
      <dgm:prSet/>
      <dgm:spPr/>
      <dgm:t>
        <a:bodyPr/>
        <a:lstStyle/>
        <a:p>
          <a:endParaRPr lang="cs-CZ"/>
        </a:p>
      </dgm:t>
    </dgm:pt>
    <dgm:pt modelId="{E401E588-1E02-4A4C-A57D-EB3231F38540}" type="pres">
      <dgm:prSet presAssocID="{CCD776B3-CFB9-4F38-A72D-7EC454A1026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15F7C92-6A0C-49DF-9907-7C0449120EEE}" type="pres">
      <dgm:prSet presAssocID="{559E73E4-566E-48AD-8B65-E51DB6BDF52C}" presName="posSpace" presStyleCnt="0"/>
      <dgm:spPr/>
    </dgm:pt>
    <dgm:pt modelId="{B2BF479F-E556-456B-BA12-A0C7A719AFD7}" type="pres">
      <dgm:prSet presAssocID="{559E73E4-566E-48AD-8B65-E51DB6BDF52C}" presName="vertFlow" presStyleCnt="0"/>
      <dgm:spPr/>
    </dgm:pt>
    <dgm:pt modelId="{399ED0CC-BF12-427E-9C21-53797C1C578E}" type="pres">
      <dgm:prSet presAssocID="{559E73E4-566E-48AD-8B65-E51DB6BDF52C}" presName="topSpace" presStyleCnt="0"/>
      <dgm:spPr/>
    </dgm:pt>
    <dgm:pt modelId="{57685EBE-C0F4-44C0-A36A-D0F6C6870BD4}" type="pres">
      <dgm:prSet presAssocID="{559E73E4-566E-48AD-8B65-E51DB6BDF52C}" presName="firstComp" presStyleCnt="0"/>
      <dgm:spPr/>
    </dgm:pt>
    <dgm:pt modelId="{F4B164D2-3CDB-4958-9FAC-D2074B879E1C}" type="pres">
      <dgm:prSet presAssocID="{559E73E4-566E-48AD-8B65-E51DB6BDF52C}" presName="firstChild" presStyleLbl="bgAccFollowNode1" presStyleIdx="0" presStyleCnt="2" custLinFactNeighborX="1241" custLinFactNeighborY="-41169"/>
      <dgm:spPr/>
      <dgm:t>
        <a:bodyPr/>
        <a:lstStyle/>
        <a:p>
          <a:endParaRPr lang="cs-CZ"/>
        </a:p>
      </dgm:t>
    </dgm:pt>
    <dgm:pt modelId="{D375232A-65D7-4DEA-8117-492C8D7FC42E}" type="pres">
      <dgm:prSet presAssocID="{559E73E4-566E-48AD-8B65-E51DB6BDF5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7153C0-10F6-4641-ADC1-6E01627A5331}" type="pres">
      <dgm:prSet presAssocID="{559E73E4-566E-48AD-8B65-E51DB6BDF52C}" presName="negSpace" presStyleCnt="0"/>
      <dgm:spPr/>
    </dgm:pt>
    <dgm:pt modelId="{E4D3688A-FA7E-42A0-B21A-A0EC020D7CCE}" type="pres">
      <dgm:prSet presAssocID="{559E73E4-566E-48AD-8B65-E51DB6BDF52C}" presName="circle" presStyleLbl="node1" presStyleIdx="0" presStyleCnt="2" custLinFactNeighborY="-23871"/>
      <dgm:spPr/>
      <dgm:t>
        <a:bodyPr/>
        <a:lstStyle/>
        <a:p>
          <a:endParaRPr lang="cs-CZ"/>
        </a:p>
      </dgm:t>
    </dgm:pt>
    <dgm:pt modelId="{F9B4B3E2-79A3-42C1-BF54-FC43684648C2}" type="pres">
      <dgm:prSet presAssocID="{2D754461-34DD-40AF-BD4F-E674FB8A8F0C}" presName="transSpace" presStyleCnt="0"/>
      <dgm:spPr/>
    </dgm:pt>
    <dgm:pt modelId="{2EA29E42-FD23-4C8B-97A9-2803983B0D1B}" type="pres">
      <dgm:prSet presAssocID="{004AD11A-831D-4888-A6AF-D0E996E420E6}" presName="posSpace" presStyleCnt="0"/>
      <dgm:spPr/>
    </dgm:pt>
    <dgm:pt modelId="{7358FF0A-980D-40EF-B5BB-084592CB1387}" type="pres">
      <dgm:prSet presAssocID="{004AD11A-831D-4888-A6AF-D0E996E420E6}" presName="vertFlow" presStyleCnt="0"/>
      <dgm:spPr/>
    </dgm:pt>
    <dgm:pt modelId="{AFF81F58-6F30-47C6-81EC-2AC6069B27CD}" type="pres">
      <dgm:prSet presAssocID="{004AD11A-831D-4888-A6AF-D0E996E420E6}" presName="topSpace" presStyleCnt="0"/>
      <dgm:spPr/>
    </dgm:pt>
    <dgm:pt modelId="{315B20FE-22A9-492B-B804-44532C8405ED}" type="pres">
      <dgm:prSet presAssocID="{004AD11A-831D-4888-A6AF-D0E996E420E6}" presName="firstComp" presStyleCnt="0"/>
      <dgm:spPr/>
    </dgm:pt>
    <dgm:pt modelId="{CCD01D1A-B899-4888-8C34-47C96E9D075A}" type="pres">
      <dgm:prSet presAssocID="{004AD11A-831D-4888-A6AF-D0E996E420E6}" presName="firstChild" presStyleLbl="bgAccFollowNode1" presStyleIdx="1" presStyleCnt="2" custLinFactNeighborX="63" custLinFactNeighborY="45930"/>
      <dgm:spPr/>
      <dgm:t>
        <a:bodyPr/>
        <a:lstStyle/>
        <a:p>
          <a:endParaRPr lang="cs-CZ"/>
        </a:p>
      </dgm:t>
    </dgm:pt>
    <dgm:pt modelId="{CBCED793-32BB-4F32-A565-71D8960CC11A}" type="pres">
      <dgm:prSet presAssocID="{004AD11A-831D-4888-A6AF-D0E996E420E6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0E4D27-6AD4-4A90-949A-524240A50BA1}" type="pres">
      <dgm:prSet presAssocID="{004AD11A-831D-4888-A6AF-D0E996E420E6}" presName="negSpace" presStyleCnt="0"/>
      <dgm:spPr/>
    </dgm:pt>
    <dgm:pt modelId="{40F1EFFB-9C93-4570-97BF-D89D8BFFFFEB}" type="pres">
      <dgm:prSet presAssocID="{004AD11A-831D-4888-A6AF-D0E996E420E6}" presName="circle" presStyleLbl="node1" presStyleIdx="1" presStyleCnt="2" custLinFactNeighborX="-4348" custLinFactNeighborY="63921"/>
      <dgm:spPr/>
      <dgm:t>
        <a:bodyPr/>
        <a:lstStyle/>
        <a:p>
          <a:endParaRPr lang="cs-CZ"/>
        </a:p>
      </dgm:t>
    </dgm:pt>
  </dgm:ptLst>
  <dgm:cxnLst>
    <dgm:cxn modelId="{49225C74-2FCD-4E10-A7F1-F070B8E9C5EA}" srcId="{4EF5E32C-46B4-424B-A667-27EDA8FE7C95}" destId="{3074B895-A8C4-4C3B-9E51-021C97C4F96E}" srcOrd="2" destOrd="0" parTransId="{9D5BF84F-EAEC-4393-87C9-C915F04E64AA}" sibTransId="{EE6B6E54-C037-416B-AB60-764C74A1022D}"/>
    <dgm:cxn modelId="{821665D1-AC55-49F2-AC2F-CE4E752EFC12}" type="presOf" srcId="{3074B895-A8C4-4C3B-9E51-021C97C4F96E}" destId="{D375232A-65D7-4DEA-8117-492C8D7FC42E}" srcOrd="1" destOrd="3" presId="urn:microsoft.com/office/officeart/2005/8/layout/hList9"/>
    <dgm:cxn modelId="{40051A4A-2401-4789-8223-8EC36DECC57B}" type="presOf" srcId="{004AD11A-831D-4888-A6AF-D0E996E420E6}" destId="{40F1EFFB-9C93-4570-97BF-D89D8BFFFFEB}" srcOrd="0" destOrd="0" presId="urn:microsoft.com/office/officeart/2005/8/layout/hList9"/>
    <dgm:cxn modelId="{BA95223E-C915-4460-B98E-57B830E0FE29}" srcId="{4EF5E32C-46B4-424B-A667-27EDA8FE7C95}" destId="{796917B4-72FB-438D-AE68-D64717881D80}" srcOrd="1" destOrd="0" parTransId="{AB77347B-23C6-4135-8717-781B0C70B89C}" sibTransId="{1F24AC58-8739-4587-9EE8-C98E25D7A872}"/>
    <dgm:cxn modelId="{72350D2C-C16A-461F-9FE8-F49872F34E35}" srcId="{CCD776B3-CFB9-4F38-A72D-7EC454A10261}" destId="{559E73E4-566E-48AD-8B65-E51DB6BDF52C}" srcOrd="0" destOrd="0" parTransId="{208B0B17-8DB9-4C24-85FB-3988AB0B1CDB}" sibTransId="{2D754461-34DD-40AF-BD4F-E674FB8A8F0C}"/>
    <dgm:cxn modelId="{307827CD-11DF-4835-B598-AC82B4DC14F2}" type="presOf" srcId="{BC9EF1A4-1494-467B-A71E-C30D56971892}" destId="{F4B164D2-3CDB-4958-9FAC-D2074B879E1C}" srcOrd="0" destOrd="1" presId="urn:microsoft.com/office/officeart/2005/8/layout/hList9"/>
    <dgm:cxn modelId="{F678DCAF-5CA5-4A24-8999-E2C7295EDDA5}" srcId="{4EF5E32C-46B4-424B-A667-27EDA8FE7C95}" destId="{65EA7457-517D-4B81-99C4-66E25706D1B1}" srcOrd="3" destOrd="0" parTransId="{8EB5D68B-0C22-4EA5-82A3-F4D8FDF833A4}" sibTransId="{931F486F-F348-44FD-99D6-D8E183EB32C6}"/>
    <dgm:cxn modelId="{24A9028F-90EA-4C2C-9335-DB293BB92F32}" type="presOf" srcId="{796917B4-72FB-438D-AE68-D64717881D80}" destId="{D375232A-65D7-4DEA-8117-492C8D7FC42E}" srcOrd="1" destOrd="2" presId="urn:microsoft.com/office/officeart/2005/8/layout/hList9"/>
    <dgm:cxn modelId="{97DC5324-7026-40EB-B21B-97931A4D93F5}" type="presOf" srcId="{CCD776B3-CFB9-4F38-A72D-7EC454A10261}" destId="{E401E588-1E02-4A4C-A57D-EB3231F38540}" srcOrd="0" destOrd="0" presId="urn:microsoft.com/office/officeart/2005/8/layout/hList9"/>
    <dgm:cxn modelId="{20E355E0-072E-423D-94E4-847AE2855EEB}" type="presOf" srcId="{4EF5E32C-46B4-424B-A667-27EDA8FE7C95}" destId="{D375232A-65D7-4DEA-8117-492C8D7FC42E}" srcOrd="1" destOrd="0" presId="urn:microsoft.com/office/officeart/2005/8/layout/hList9"/>
    <dgm:cxn modelId="{AC88E8F3-78BD-4148-BA69-6C9D9C2B7C06}" srcId="{4EF5E32C-46B4-424B-A667-27EDA8FE7C95}" destId="{BC9EF1A4-1494-467B-A71E-C30D56971892}" srcOrd="0" destOrd="0" parTransId="{63124434-11CF-48BD-B169-19ED916B72D0}" sibTransId="{16599F4B-1778-46A6-8DEF-CD9CDECD5EEF}"/>
    <dgm:cxn modelId="{F7D543F9-58E5-44EC-870C-9BD385A43F9F}" srcId="{CCD776B3-CFB9-4F38-A72D-7EC454A10261}" destId="{004AD11A-831D-4888-A6AF-D0E996E420E6}" srcOrd="1" destOrd="0" parTransId="{643994DE-53DC-4962-A287-2A8C65CE3B2E}" sibTransId="{B6483203-B397-47B0-8D46-5A93AAF4191E}"/>
    <dgm:cxn modelId="{6DF844A8-24B0-4539-9545-68AFE0F12A29}" type="presOf" srcId="{BC9EF1A4-1494-467B-A71E-C30D56971892}" destId="{D375232A-65D7-4DEA-8117-492C8D7FC42E}" srcOrd="1" destOrd="1" presId="urn:microsoft.com/office/officeart/2005/8/layout/hList9"/>
    <dgm:cxn modelId="{F47FAF8E-5F8D-488A-B636-2CF9150E576C}" type="presOf" srcId="{F0F125F1-A97C-4A4F-9C44-5E3CD22227F3}" destId="{CBCED793-32BB-4F32-A565-71D8960CC11A}" srcOrd="1" destOrd="0" presId="urn:microsoft.com/office/officeart/2005/8/layout/hList9"/>
    <dgm:cxn modelId="{24E1F1F3-4144-499B-B83A-BA649BEBF748}" type="presOf" srcId="{F0F125F1-A97C-4A4F-9C44-5E3CD22227F3}" destId="{CCD01D1A-B899-4888-8C34-47C96E9D075A}" srcOrd="0" destOrd="0" presId="urn:microsoft.com/office/officeart/2005/8/layout/hList9"/>
    <dgm:cxn modelId="{F7D8DBA3-2CA2-49C6-A7D4-9B415A2CA32C}" type="presOf" srcId="{65EA7457-517D-4B81-99C4-66E25706D1B1}" destId="{F4B164D2-3CDB-4958-9FAC-D2074B879E1C}" srcOrd="0" destOrd="4" presId="urn:microsoft.com/office/officeart/2005/8/layout/hList9"/>
    <dgm:cxn modelId="{671846AA-6930-4019-B4E7-58B822A65400}" srcId="{004AD11A-831D-4888-A6AF-D0E996E420E6}" destId="{F0F125F1-A97C-4A4F-9C44-5E3CD22227F3}" srcOrd="0" destOrd="0" parTransId="{A2FD0955-C112-4818-91C0-169004A7E915}" sibTransId="{1690C5DF-E2B0-46DA-9AF9-0914F1566B32}"/>
    <dgm:cxn modelId="{AB0CD9F1-6015-40B6-A537-BF780D1EBFF0}" type="presOf" srcId="{559E73E4-566E-48AD-8B65-E51DB6BDF52C}" destId="{E4D3688A-FA7E-42A0-B21A-A0EC020D7CCE}" srcOrd="0" destOrd="0" presId="urn:microsoft.com/office/officeart/2005/8/layout/hList9"/>
    <dgm:cxn modelId="{7002D592-1FC6-4B72-85B1-15A2A10B163E}" srcId="{559E73E4-566E-48AD-8B65-E51DB6BDF52C}" destId="{4EF5E32C-46B4-424B-A667-27EDA8FE7C95}" srcOrd="0" destOrd="0" parTransId="{B8B48F6A-2909-4ACE-8369-A090B90EC075}" sibTransId="{C97A34A5-2FB7-4A2A-A244-034D80D8C815}"/>
    <dgm:cxn modelId="{80A276AF-6D80-4391-AB71-213DD67C99D1}" type="presOf" srcId="{796917B4-72FB-438D-AE68-D64717881D80}" destId="{F4B164D2-3CDB-4958-9FAC-D2074B879E1C}" srcOrd="0" destOrd="2" presId="urn:microsoft.com/office/officeart/2005/8/layout/hList9"/>
    <dgm:cxn modelId="{B5A14476-8691-41FF-BE2F-331F182BBFE3}" type="presOf" srcId="{3074B895-A8C4-4C3B-9E51-021C97C4F96E}" destId="{F4B164D2-3CDB-4958-9FAC-D2074B879E1C}" srcOrd="0" destOrd="3" presId="urn:microsoft.com/office/officeart/2005/8/layout/hList9"/>
    <dgm:cxn modelId="{9D975501-1FFB-413D-966E-6023B250C243}" type="presOf" srcId="{65EA7457-517D-4B81-99C4-66E25706D1B1}" destId="{D375232A-65D7-4DEA-8117-492C8D7FC42E}" srcOrd="1" destOrd="4" presId="urn:microsoft.com/office/officeart/2005/8/layout/hList9"/>
    <dgm:cxn modelId="{47340039-322D-4F93-A50A-DB635A2A2B92}" type="presOf" srcId="{4EF5E32C-46B4-424B-A667-27EDA8FE7C95}" destId="{F4B164D2-3CDB-4958-9FAC-D2074B879E1C}" srcOrd="0" destOrd="0" presId="urn:microsoft.com/office/officeart/2005/8/layout/hList9"/>
    <dgm:cxn modelId="{25566AF2-2BD1-43D8-B001-2376EFDAFE2D}" type="presParOf" srcId="{E401E588-1E02-4A4C-A57D-EB3231F38540}" destId="{015F7C92-6A0C-49DF-9907-7C0449120EEE}" srcOrd="0" destOrd="0" presId="urn:microsoft.com/office/officeart/2005/8/layout/hList9"/>
    <dgm:cxn modelId="{B9750D53-9F09-47F0-8925-76439D7BA676}" type="presParOf" srcId="{E401E588-1E02-4A4C-A57D-EB3231F38540}" destId="{B2BF479F-E556-456B-BA12-A0C7A719AFD7}" srcOrd="1" destOrd="0" presId="urn:microsoft.com/office/officeart/2005/8/layout/hList9"/>
    <dgm:cxn modelId="{E31D981A-735A-4F7C-A3FB-7DB88E23A9C5}" type="presParOf" srcId="{B2BF479F-E556-456B-BA12-A0C7A719AFD7}" destId="{399ED0CC-BF12-427E-9C21-53797C1C578E}" srcOrd="0" destOrd="0" presId="urn:microsoft.com/office/officeart/2005/8/layout/hList9"/>
    <dgm:cxn modelId="{D5A4F813-21A2-4B40-A57F-9E147AFD7DB3}" type="presParOf" srcId="{B2BF479F-E556-456B-BA12-A0C7A719AFD7}" destId="{57685EBE-C0F4-44C0-A36A-D0F6C6870BD4}" srcOrd="1" destOrd="0" presId="urn:microsoft.com/office/officeart/2005/8/layout/hList9"/>
    <dgm:cxn modelId="{3C59C232-68A9-4C85-ACC7-F9C1C523F882}" type="presParOf" srcId="{57685EBE-C0F4-44C0-A36A-D0F6C6870BD4}" destId="{F4B164D2-3CDB-4958-9FAC-D2074B879E1C}" srcOrd="0" destOrd="0" presId="urn:microsoft.com/office/officeart/2005/8/layout/hList9"/>
    <dgm:cxn modelId="{25469127-8310-4923-9CF4-AADFFF1EE52E}" type="presParOf" srcId="{57685EBE-C0F4-44C0-A36A-D0F6C6870BD4}" destId="{D375232A-65D7-4DEA-8117-492C8D7FC42E}" srcOrd="1" destOrd="0" presId="urn:microsoft.com/office/officeart/2005/8/layout/hList9"/>
    <dgm:cxn modelId="{E3AF0883-279B-4AC7-B500-0148FBFBC0A2}" type="presParOf" srcId="{E401E588-1E02-4A4C-A57D-EB3231F38540}" destId="{837153C0-10F6-4641-ADC1-6E01627A5331}" srcOrd="2" destOrd="0" presId="urn:microsoft.com/office/officeart/2005/8/layout/hList9"/>
    <dgm:cxn modelId="{26DC2C98-F913-406E-B668-887D06D25ADE}" type="presParOf" srcId="{E401E588-1E02-4A4C-A57D-EB3231F38540}" destId="{E4D3688A-FA7E-42A0-B21A-A0EC020D7CCE}" srcOrd="3" destOrd="0" presId="urn:microsoft.com/office/officeart/2005/8/layout/hList9"/>
    <dgm:cxn modelId="{4A4B0406-B0E2-40EA-BCF3-57BEFF0A1BE9}" type="presParOf" srcId="{E401E588-1E02-4A4C-A57D-EB3231F38540}" destId="{F9B4B3E2-79A3-42C1-BF54-FC43684648C2}" srcOrd="4" destOrd="0" presId="urn:microsoft.com/office/officeart/2005/8/layout/hList9"/>
    <dgm:cxn modelId="{E08B5DE1-477B-4F77-B49B-870BD0AAD4E2}" type="presParOf" srcId="{E401E588-1E02-4A4C-A57D-EB3231F38540}" destId="{2EA29E42-FD23-4C8B-97A9-2803983B0D1B}" srcOrd="5" destOrd="0" presId="urn:microsoft.com/office/officeart/2005/8/layout/hList9"/>
    <dgm:cxn modelId="{ACEAB465-77A9-4F4B-8BF3-EFBFD09439EC}" type="presParOf" srcId="{E401E588-1E02-4A4C-A57D-EB3231F38540}" destId="{7358FF0A-980D-40EF-B5BB-084592CB1387}" srcOrd="6" destOrd="0" presId="urn:microsoft.com/office/officeart/2005/8/layout/hList9"/>
    <dgm:cxn modelId="{F768C129-17B2-42B6-A475-111FB4FC6E5B}" type="presParOf" srcId="{7358FF0A-980D-40EF-B5BB-084592CB1387}" destId="{AFF81F58-6F30-47C6-81EC-2AC6069B27CD}" srcOrd="0" destOrd="0" presId="urn:microsoft.com/office/officeart/2005/8/layout/hList9"/>
    <dgm:cxn modelId="{28A36651-8FC1-4571-97BE-A3D1260EBD7E}" type="presParOf" srcId="{7358FF0A-980D-40EF-B5BB-084592CB1387}" destId="{315B20FE-22A9-492B-B804-44532C8405ED}" srcOrd="1" destOrd="0" presId="urn:microsoft.com/office/officeart/2005/8/layout/hList9"/>
    <dgm:cxn modelId="{06802612-53AF-43BA-8B00-AC5064C54AD7}" type="presParOf" srcId="{315B20FE-22A9-492B-B804-44532C8405ED}" destId="{CCD01D1A-B899-4888-8C34-47C96E9D075A}" srcOrd="0" destOrd="0" presId="urn:microsoft.com/office/officeart/2005/8/layout/hList9"/>
    <dgm:cxn modelId="{AA36C71E-F039-4D33-B9C2-757CC35DDD09}" type="presParOf" srcId="{315B20FE-22A9-492B-B804-44532C8405ED}" destId="{CBCED793-32BB-4F32-A565-71D8960CC11A}" srcOrd="1" destOrd="0" presId="urn:microsoft.com/office/officeart/2005/8/layout/hList9"/>
    <dgm:cxn modelId="{5E6F3F9B-883D-42F0-821A-D65443B6FC14}" type="presParOf" srcId="{E401E588-1E02-4A4C-A57D-EB3231F38540}" destId="{F90E4D27-6AD4-4A90-949A-524240A50BA1}" srcOrd="7" destOrd="0" presId="urn:microsoft.com/office/officeart/2005/8/layout/hList9"/>
    <dgm:cxn modelId="{5441B86D-CD0A-4793-BD7B-C2B60D60B388}" type="presParOf" srcId="{E401E588-1E02-4A4C-A57D-EB3231F38540}" destId="{40F1EFFB-9C93-4570-97BF-D89D8BFFFFE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74875-4D39-4B39-ACDA-52DEAECD272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6E23D66-03D7-46E5-8261-9B4E9FA8907C}">
      <dgm:prSet phldrT="[Text]"/>
      <dgm:spPr/>
      <dgm:t>
        <a:bodyPr/>
        <a:lstStyle/>
        <a:p>
          <a:r>
            <a:rPr lang="cs-CZ" b="1" dirty="0" smtClean="0"/>
            <a:t>Identifikace banky</a:t>
          </a:r>
          <a:endParaRPr lang="cs-CZ" b="1" dirty="0"/>
        </a:p>
      </dgm:t>
    </dgm:pt>
    <dgm:pt modelId="{395CEEBB-002D-4EA8-AFA4-C313222B5B8D}" type="parTrans" cxnId="{347703D0-1203-47C6-B3D8-F0972A00500E}">
      <dgm:prSet/>
      <dgm:spPr/>
      <dgm:t>
        <a:bodyPr/>
        <a:lstStyle/>
        <a:p>
          <a:endParaRPr lang="cs-CZ"/>
        </a:p>
      </dgm:t>
    </dgm:pt>
    <dgm:pt modelId="{31276AF5-34CC-4A7C-9D0F-199CC08A0AA5}" type="sibTrans" cxnId="{347703D0-1203-47C6-B3D8-F0972A00500E}">
      <dgm:prSet/>
      <dgm:spPr/>
      <dgm:t>
        <a:bodyPr/>
        <a:lstStyle/>
        <a:p>
          <a:endParaRPr lang="cs-CZ"/>
        </a:p>
      </dgm:t>
    </dgm:pt>
    <dgm:pt modelId="{09A0F64D-93CD-4C7A-8552-8E93A1F3D6A1}">
      <dgm:prSet phldrT="[Text]"/>
      <dgm:spPr/>
      <dgm:t>
        <a:bodyPr/>
        <a:lstStyle/>
        <a:p>
          <a:pPr algn="ctr"/>
          <a:endParaRPr lang="cs-CZ" dirty="0"/>
        </a:p>
      </dgm:t>
    </dgm:pt>
    <dgm:pt modelId="{F9CC2FC9-E152-4887-9B41-00C37FA8EF34}" type="parTrans" cxnId="{98D9A4D0-3DFE-4356-AFA2-EDB9C5B57700}">
      <dgm:prSet/>
      <dgm:spPr/>
      <dgm:t>
        <a:bodyPr/>
        <a:lstStyle/>
        <a:p>
          <a:endParaRPr lang="cs-CZ"/>
        </a:p>
      </dgm:t>
    </dgm:pt>
    <dgm:pt modelId="{39E58136-74A8-4A76-A65D-AE61264E5EB5}" type="sibTrans" cxnId="{98D9A4D0-3DFE-4356-AFA2-EDB9C5B57700}">
      <dgm:prSet/>
      <dgm:spPr/>
      <dgm:t>
        <a:bodyPr/>
        <a:lstStyle/>
        <a:p>
          <a:endParaRPr lang="cs-CZ"/>
        </a:p>
      </dgm:t>
    </dgm:pt>
    <dgm:pt modelId="{F8C12DF9-20DB-4D59-8FFE-4528D3619E1A}">
      <dgm:prSet phldrT="[Text]"/>
      <dgm:spPr/>
      <dgm:t>
        <a:bodyPr/>
        <a:lstStyle/>
        <a:p>
          <a:r>
            <a:rPr lang="cs-CZ" dirty="0" smtClean="0"/>
            <a:t>ověřováno certifikátem</a:t>
          </a:r>
          <a:endParaRPr lang="cs-CZ" dirty="0"/>
        </a:p>
      </dgm:t>
    </dgm:pt>
    <dgm:pt modelId="{CB3F9C46-2656-43FA-B92B-A75F2F9F0B97}" type="parTrans" cxnId="{AECF5C84-4C45-4E51-8DFF-73FAED7C75E8}">
      <dgm:prSet/>
      <dgm:spPr/>
      <dgm:t>
        <a:bodyPr/>
        <a:lstStyle/>
        <a:p>
          <a:endParaRPr lang="cs-CZ"/>
        </a:p>
      </dgm:t>
    </dgm:pt>
    <dgm:pt modelId="{D6B53DFE-BB0A-4888-B372-D92462536CB5}" type="sibTrans" cxnId="{AECF5C84-4C45-4E51-8DFF-73FAED7C75E8}">
      <dgm:prSet/>
      <dgm:spPr/>
      <dgm:t>
        <a:bodyPr/>
        <a:lstStyle/>
        <a:p>
          <a:endParaRPr lang="cs-CZ"/>
        </a:p>
      </dgm:t>
    </dgm:pt>
    <dgm:pt modelId="{C2570780-9BA7-4D96-AADA-541989B9F5BD}">
      <dgm:prSet phldrT="[Text]"/>
      <dgm:spPr/>
      <dgm:t>
        <a:bodyPr/>
        <a:lstStyle/>
        <a:p>
          <a:r>
            <a:rPr lang="cs-CZ" b="1" dirty="0" smtClean="0"/>
            <a:t>Identifikace klienta</a:t>
          </a:r>
          <a:endParaRPr lang="cs-CZ" b="1" dirty="0"/>
        </a:p>
      </dgm:t>
    </dgm:pt>
    <dgm:pt modelId="{51E3D7D8-EDD2-40AC-943B-1A4181EF5533}" type="parTrans" cxnId="{CA5CC51C-60A6-4636-8FC0-382046A2AFED}">
      <dgm:prSet/>
      <dgm:spPr/>
      <dgm:t>
        <a:bodyPr/>
        <a:lstStyle/>
        <a:p>
          <a:endParaRPr lang="cs-CZ"/>
        </a:p>
      </dgm:t>
    </dgm:pt>
    <dgm:pt modelId="{FF430098-4046-4732-B990-D3BED03D744F}" type="sibTrans" cxnId="{CA5CC51C-60A6-4636-8FC0-382046A2AFED}">
      <dgm:prSet/>
      <dgm:spPr/>
      <dgm:t>
        <a:bodyPr/>
        <a:lstStyle/>
        <a:p>
          <a:endParaRPr lang="cs-CZ"/>
        </a:p>
      </dgm:t>
    </dgm:pt>
    <dgm:pt modelId="{BFFEB006-D974-48B3-B8D7-538BDE0EB4AC}">
      <dgm:prSet phldrT="[Text]"/>
      <dgm:spPr/>
      <dgm:t>
        <a:bodyPr/>
        <a:lstStyle/>
        <a:p>
          <a:pPr algn="ctr"/>
          <a:endParaRPr lang="cs-CZ" dirty="0"/>
        </a:p>
      </dgm:t>
    </dgm:pt>
    <dgm:pt modelId="{A9914A2D-FF00-496F-B426-815D84756BF8}" type="parTrans" cxnId="{E37F4208-9B58-47EB-807F-588AC17EF973}">
      <dgm:prSet/>
      <dgm:spPr/>
      <dgm:t>
        <a:bodyPr/>
        <a:lstStyle/>
        <a:p>
          <a:endParaRPr lang="cs-CZ"/>
        </a:p>
      </dgm:t>
    </dgm:pt>
    <dgm:pt modelId="{FECAD864-4311-4370-BDEE-B1A9BABB676E}" type="sibTrans" cxnId="{E37F4208-9B58-47EB-807F-588AC17EF973}">
      <dgm:prSet/>
      <dgm:spPr/>
      <dgm:t>
        <a:bodyPr/>
        <a:lstStyle/>
        <a:p>
          <a:endParaRPr lang="cs-CZ"/>
        </a:p>
      </dgm:t>
    </dgm:pt>
    <dgm:pt modelId="{8EA56D21-3AA9-4825-A21C-7C8D88C9A4F6}">
      <dgm:prSet phldrT="[Text]"/>
      <dgm:spPr/>
      <dgm:t>
        <a:bodyPr/>
        <a:lstStyle/>
        <a:p>
          <a:r>
            <a:rPr lang="cs-CZ" dirty="0" smtClean="0"/>
            <a:t>uživatelské jméno a heslo</a:t>
          </a:r>
          <a:endParaRPr lang="cs-CZ" dirty="0"/>
        </a:p>
      </dgm:t>
    </dgm:pt>
    <dgm:pt modelId="{6CE9141E-1B78-4711-9378-645DA9E2B55C}" type="parTrans" cxnId="{D367D3E9-C2E3-4D59-8E95-193FD0DD57A9}">
      <dgm:prSet/>
      <dgm:spPr/>
      <dgm:t>
        <a:bodyPr/>
        <a:lstStyle/>
        <a:p>
          <a:endParaRPr lang="cs-CZ"/>
        </a:p>
      </dgm:t>
    </dgm:pt>
    <dgm:pt modelId="{977EFE7B-D7D4-45EF-9983-CE8B7F925421}" type="sibTrans" cxnId="{D367D3E9-C2E3-4D59-8E95-193FD0DD57A9}">
      <dgm:prSet/>
      <dgm:spPr/>
      <dgm:t>
        <a:bodyPr/>
        <a:lstStyle/>
        <a:p>
          <a:endParaRPr lang="cs-CZ"/>
        </a:p>
      </dgm:t>
    </dgm:pt>
    <dgm:pt modelId="{91379B86-FDCF-49CA-A299-7E6DA9FB68D9}">
      <dgm:prSet phldrT="[Text]"/>
      <dgm:spPr/>
      <dgm:t>
        <a:bodyPr/>
        <a:lstStyle/>
        <a:p>
          <a:r>
            <a:rPr lang="cs-CZ" b="1" dirty="0" smtClean="0"/>
            <a:t>Zabezpečení přenosu dat</a:t>
          </a:r>
          <a:endParaRPr lang="cs-CZ" b="1" dirty="0"/>
        </a:p>
      </dgm:t>
    </dgm:pt>
    <dgm:pt modelId="{31754878-DD8A-414A-B777-C374EC0CF9EF}" type="parTrans" cxnId="{43A7044F-E032-4506-BE20-115D15E3484E}">
      <dgm:prSet/>
      <dgm:spPr/>
      <dgm:t>
        <a:bodyPr/>
        <a:lstStyle/>
        <a:p>
          <a:endParaRPr lang="cs-CZ"/>
        </a:p>
      </dgm:t>
    </dgm:pt>
    <dgm:pt modelId="{7B57C28B-C6D9-48E5-AC46-17F4CF6F3FB4}" type="sibTrans" cxnId="{43A7044F-E032-4506-BE20-115D15E3484E}">
      <dgm:prSet/>
      <dgm:spPr/>
      <dgm:t>
        <a:bodyPr/>
        <a:lstStyle/>
        <a:p>
          <a:endParaRPr lang="cs-CZ"/>
        </a:p>
      </dgm:t>
    </dgm:pt>
    <dgm:pt modelId="{EF185035-2826-41B3-91B9-B1E7926491B1}">
      <dgm:prSet phldrT="[Text]"/>
      <dgm:spPr/>
      <dgm:t>
        <a:bodyPr/>
        <a:lstStyle/>
        <a:p>
          <a:pPr algn="ctr"/>
          <a:endParaRPr lang="cs-CZ" dirty="0"/>
        </a:p>
      </dgm:t>
    </dgm:pt>
    <dgm:pt modelId="{7B127642-C164-43E6-935A-431BF31836D6}" type="parTrans" cxnId="{9A367D6A-C210-4B03-AF32-C4216D0D4AE6}">
      <dgm:prSet/>
      <dgm:spPr/>
      <dgm:t>
        <a:bodyPr/>
        <a:lstStyle/>
        <a:p>
          <a:endParaRPr lang="cs-CZ"/>
        </a:p>
      </dgm:t>
    </dgm:pt>
    <dgm:pt modelId="{B0A941BE-1307-4F76-B348-3D2CB76BA051}" type="sibTrans" cxnId="{9A367D6A-C210-4B03-AF32-C4216D0D4AE6}">
      <dgm:prSet/>
      <dgm:spPr/>
      <dgm:t>
        <a:bodyPr/>
        <a:lstStyle/>
        <a:p>
          <a:endParaRPr lang="cs-CZ"/>
        </a:p>
      </dgm:t>
    </dgm:pt>
    <dgm:pt modelId="{89EE6055-3CC1-43AF-97F6-2B72EC3913DA}">
      <dgm:prSet phldrT="[Text]"/>
      <dgm:spPr/>
      <dgm:t>
        <a:bodyPr/>
        <a:lstStyle/>
        <a:p>
          <a:r>
            <a:rPr lang="cs-CZ" dirty="0" smtClean="0"/>
            <a:t>šifrování dat </a:t>
          </a:r>
          <a:br>
            <a:rPr lang="cs-CZ" dirty="0" smtClean="0"/>
          </a:br>
          <a:r>
            <a:rPr lang="cs-CZ" dirty="0" smtClean="0"/>
            <a:t>(https protokol)</a:t>
          </a:r>
          <a:endParaRPr lang="cs-CZ" dirty="0"/>
        </a:p>
      </dgm:t>
    </dgm:pt>
    <dgm:pt modelId="{E79D7A76-F51E-4337-90A0-28E9142C5329}" type="parTrans" cxnId="{553D04FE-50AD-40FE-92BB-63344CEF173D}">
      <dgm:prSet/>
      <dgm:spPr/>
      <dgm:t>
        <a:bodyPr/>
        <a:lstStyle/>
        <a:p>
          <a:endParaRPr lang="cs-CZ"/>
        </a:p>
      </dgm:t>
    </dgm:pt>
    <dgm:pt modelId="{B4988618-6934-49D6-90B8-A5EED4361402}" type="sibTrans" cxnId="{553D04FE-50AD-40FE-92BB-63344CEF173D}">
      <dgm:prSet/>
      <dgm:spPr/>
      <dgm:t>
        <a:bodyPr/>
        <a:lstStyle/>
        <a:p>
          <a:endParaRPr lang="cs-CZ"/>
        </a:p>
      </dgm:t>
    </dgm:pt>
    <dgm:pt modelId="{99DB1230-35EB-40B6-9AAD-C588660B7097}">
      <dgm:prSet phldrT="[Text]"/>
      <dgm:spPr/>
      <dgm:t>
        <a:bodyPr/>
        <a:lstStyle/>
        <a:p>
          <a:r>
            <a:rPr lang="cs-CZ" dirty="0" smtClean="0"/>
            <a:t>certifikát uložený v souboru</a:t>
          </a:r>
          <a:endParaRPr lang="cs-CZ" dirty="0"/>
        </a:p>
      </dgm:t>
    </dgm:pt>
    <dgm:pt modelId="{2005507A-425B-4AE7-83D7-70B29255A674}" type="parTrans" cxnId="{5FE2482D-56C4-4EFC-93C0-6162E38DB213}">
      <dgm:prSet/>
      <dgm:spPr/>
      <dgm:t>
        <a:bodyPr/>
        <a:lstStyle/>
        <a:p>
          <a:endParaRPr lang="cs-CZ"/>
        </a:p>
      </dgm:t>
    </dgm:pt>
    <dgm:pt modelId="{F4785AC5-16CB-4381-B491-B119FB8C4E26}" type="sibTrans" cxnId="{5FE2482D-56C4-4EFC-93C0-6162E38DB213}">
      <dgm:prSet/>
      <dgm:spPr/>
      <dgm:t>
        <a:bodyPr/>
        <a:lstStyle/>
        <a:p>
          <a:endParaRPr lang="cs-CZ"/>
        </a:p>
      </dgm:t>
    </dgm:pt>
    <dgm:pt modelId="{9EA99ABD-BC04-4DF2-A0EE-EC58EA399D1E}">
      <dgm:prSet phldrT="[Text]"/>
      <dgm:spPr/>
      <dgm:t>
        <a:bodyPr/>
        <a:lstStyle/>
        <a:p>
          <a:r>
            <a:rPr lang="cs-CZ" dirty="0" smtClean="0"/>
            <a:t>autorizace SMS klíčem</a:t>
          </a:r>
          <a:endParaRPr lang="cs-CZ" dirty="0"/>
        </a:p>
      </dgm:t>
    </dgm:pt>
    <dgm:pt modelId="{6DEB4332-7930-4BA5-AD85-197BC27B719B}" type="parTrans" cxnId="{C9E6C16A-0147-4C11-B80F-8B5BD5B8F520}">
      <dgm:prSet/>
      <dgm:spPr/>
      <dgm:t>
        <a:bodyPr/>
        <a:lstStyle/>
        <a:p>
          <a:endParaRPr lang="cs-CZ"/>
        </a:p>
      </dgm:t>
    </dgm:pt>
    <dgm:pt modelId="{E5DE6C88-D471-44C2-A2EA-319586C8DE5F}" type="sibTrans" cxnId="{C9E6C16A-0147-4C11-B80F-8B5BD5B8F520}">
      <dgm:prSet/>
      <dgm:spPr/>
      <dgm:t>
        <a:bodyPr/>
        <a:lstStyle/>
        <a:p>
          <a:endParaRPr lang="cs-CZ"/>
        </a:p>
      </dgm:t>
    </dgm:pt>
    <dgm:pt modelId="{713D6632-57C7-4DDC-94D5-628DA2E046EA}">
      <dgm:prSet phldrT="[Text]"/>
      <dgm:spPr/>
      <dgm:t>
        <a:bodyPr/>
        <a:lstStyle/>
        <a:p>
          <a:r>
            <a:rPr lang="cs-CZ" dirty="0" smtClean="0"/>
            <a:t>elektronický podpis</a:t>
          </a:r>
          <a:endParaRPr lang="cs-CZ" dirty="0"/>
        </a:p>
      </dgm:t>
    </dgm:pt>
    <dgm:pt modelId="{769EAF43-5F2C-4CF3-BC14-F78ACB65386F}" type="parTrans" cxnId="{245AD5CE-36AE-4EFA-BF52-9949323A8F01}">
      <dgm:prSet/>
      <dgm:spPr/>
      <dgm:t>
        <a:bodyPr/>
        <a:lstStyle/>
        <a:p>
          <a:endParaRPr lang="cs-CZ"/>
        </a:p>
      </dgm:t>
    </dgm:pt>
    <dgm:pt modelId="{DB4C10C9-22E2-4F5F-826E-C3D9C7087DD4}" type="sibTrans" cxnId="{245AD5CE-36AE-4EFA-BF52-9949323A8F01}">
      <dgm:prSet/>
      <dgm:spPr/>
      <dgm:t>
        <a:bodyPr/>
        <a:lstStyle/>
        <a:p>
          <a:endParaRPr lang="cs-CZ"/>
        </a:p>
      </dgm:t>
    </dgm:pt>
    <dgm:pt modelId="{7CA4385D-C084-4174-AD73-FDA62ABE6820}">
      <dgm:prSet phldrT="[Text]"/>
      <dgm:spPr/>
      <dgm:t>
        <a:bodyPr/>
        <a:lstStyle/>
        <a:p>
          <a:r>
            <a:rPr lang="cs-CZ" dirty="0" smtClean="0"/>
            <a:t>elektronický kalkulátor</a:t>
          </a:r>
          <a:endParaRPr lang="cs-CZ" dirty="0"/>
        </a:p>
      </dgm:t>
    </dgm:pt>
    <dgm:pt modelId="{D0E45E1D-B84C-4BE1-B7A4-BDEEA88AFBF7}" type="parTrans" cxnId="{EA595A0A-A2C2-438B-B805-1A64B679151E}">
      <dgm:prSet/>
      <dgm:spPr/>
      <dgm:t>
        <a:bodyPr/>
        <a:lstStyle/>
        <a:p>
          <a:endParaRPr lang="cs-CZ"/>
        </a:p>
      </dgm:t>
    </dgm:pt>
    <dgm:pt modelId="{3B12F0BF-0466-4B60-BAA6-ADA64792A70B}" type="sibTrans" cxnId="{EA595A0A-A2C2-438B-B805-1A64B679151E}">
      <dgm:prSet/>
      <dgm:spPr/>
      <dgm:t>
        <a:bodyPr/>
        <a:lstStyle/>
        <a:p>
          <a:endParaRPr lang="cs-CZ"/>
        </a:p>
      </dgm:t>
    </dgm:pt>
    <dgm:pt modelId="{18078698-9688-4ED5-93AB-19BB0644FF36}" type="pres">
      <dgm:prSet presAssocID="{B6B74875-4D39-4B39-ACDA-52DEAECD272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503C20-C569-4E83-8F59-E27474FC6F26}" type="pres">
      <dgm:prSet presAssocID="{16E23D66-03D7-46E5-8261-9B4E9FA8907C}" presName="compNode" presStyleCnt="0"/>
      <dgm:spPr/>
    </dgm:pt>
    <dgm:pt modelId="{26698F31-4FBC-478A-9D58-8319F4142B12}" type="pres">
      <dgm:prSet presAssocID="{16E23D66-03D7-46E5-8261-9B4E9FA8907C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21F741-26C0-43E1-8D4E-39AFF8E5A85E}" type="pres">
      <dgm:prSet presAssocID="{16E23D66-03D7-46E5-8261-9B4E9FA8907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2C3634-929E-4B52-A5A8-50BDE9A756C0}" type="pres">
      <dgm:prSet presAssocID="{16E23D66-03D7-46E5-8261-9B4E9FA8907C}" presName="parentRect" presStyleLbl="alignNode1" presStyleIdx="0" presStyleCnt="3"/>
      <dgm:spPr/>
      <dgm:t>
        <a:bodyPr/>
        <a:lstStyle/>
        <a:p>
          <a:endParaRPr lang="cs-CZ"/>
        </a:p>
      </dgm:t>
    </dgm:pt>
    <dgm:pt modelId="{33391EEF-E91C-4494-89F9-1D25EAA45B94}" type="pres">
      <dgm:prSet presAssocID="{16E23D66-03D7-46E5-8261-9B4E9FA8907C}" presName="adorn" presStyleLbl="fgAccFollowNode1" presStyleIdx="0" presStyleCnt="3"/>
      <dgm:spPr/>
    </dgm:pt>
    <dgm:pt modelId="{E68C11B5-2768-4ADF-BEC3-2FAD5D448C14}" type="pres">
      <dgm:prSet presAssocID="{31276AF5-34CC-4A7C-9D0F-199CC08A0A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A7A5B7D-B5AF-49B5-9A4A-DBB6B04D6677}" type="pres">
      <dgm:prSet presAssocID="{C2570780-9BA7-4D96-AADA-541989B9F5BD}" presName="compNode" presStyleCnt="0"/>
      <dgm:spPr/>
    </dgm:pt>
    <dgm:pt modelId="{CA1A6571-E13B-4688-B0B1-D1903317F301}" type="pres">
      <dgm:prSet presAssocID="{C2570780-9BA7-4D96-AADA-541989B9F5BD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8701C2-0F19-4499-B94F-4D068ED21507}" type="pres">
      <dgm:prSet presAssocID="{C2570780-9BA7-4D96-AADA-541989B9F5B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80F1AE-F67C-4E28-BDFC-288C04CF7583}" type="pres">
      <dgm:prSet presAssocID="{C2570780-9BA7-4D96-AADA-541989B9F5BD}" presName="parentRect" presStyleLbl="alignNode1" presStyleIdx="1" presStyleCnt="3"/>
      <dgm:spPr/>
      <dgm:t>
        <a:bodyPr/>
        <a:lstStyle/>
        <a:p>
          <a:endParaRPr lang="cs-CZ"/>
        </a:p>
      </dgm:t>
    </dgm:pt>
    <dgm:pt modelId="{17E6AD98-2B9C-43B1-81AC-4E87F94DFA4C}" type="pres">
      <dgm:prSet presAssocID="{C2570780-9BA7-4D96-AADA-541989B9F5BD}" presName="adorn" presStyleLbl="fgAccFollowNode1" presStyleIdx="1" presStyleCnt="3"/>
      <dgm:spPr/>
    </dgm:pt>
    <dgm:pt modelId="{66CF36D4-C5BE-400E-8EC6-24B2B167BC2C}" type="pres">
      <dgm:prSet presAssocID="{FF430098-4046-4732-B990-D3BED03D744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EFFC6B0-84C8-407A-8773-8BFA1C7DDE14}" type="pres">
      <dgm:prSet presAssocID="{91379B86-FDCF-49CA-A299-7E6DA9FB68D9}" presName="compNode" presStyleCnt="0"/>
      <dgm:spPr/>
    </dgm:pt>
    <dgm:pt modelId="{7C2665AF-FCD8-4088-8D23-C12474CC8461}" type="pres">
      <dgm:prSet presAssocID="{91379B86-FDCF-49CA-A299-7E6DA9FB68D9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661DA8-33CB-4FBD-BFD9-58D8D0156B58}" type="pres">
      <dgm:prSet presAssocID="{91379B86-FDCF-49CA-A299-7E6DA9FB68D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638BC-8E09-429A-9E43-6DB4F0CBF3FC}" type="pres">
      <dgm:prSet presAssocID="{91379B86-FDCF-49CA-A299-7E6DA9FB68D9}" presName="parentRect" presStyleLbl="alignNode1" presStyleIdx="2" presStyleCnt="3"/>
      <dgm:spPr/>
      <dgm:t>
        <a:bodyPr/>
        <a:lstStyle/>
        <a:p>
          <a:endParaRPr lang="cs-CZ"/>
        </a:p>
      </dgm:t>
    </dgm:pt>
    <dgm:pt modelId="{0B184283-C0B1-4C39-BF23-161F073C4BEE}" type="pres">
      <dgm:prSet presAssocID="{91379B86-FDCF-49CA-A299-7E6DA9FB68D9}" presName="adorn" presStyleLbl="fgAccFollowNode1" presStyleIdx="2" presStyleCnt="3"/>
      <dgm:spPr/>
    </dgm:pt>
  </dgm:ptLst>
  <dgm:cxnLst>
    <dgm:cxn modelId="{EE8AA963-9DA3-4EB0-91E1-0E56C684C560}" type="presOf" srcId="{C2570780-9BA7-4D96-AADA-541989B9F5BD}" destId="{7D80F1AE-F67C-4E28-BDFC-288C04CF7583}" srcOrd="1" destOrd="0" presId="urn:microsoft.com/office/officeart/2005/8/layout/bList2"/>
    <dgm:cxn modelId="{9A367D6A-C210-4B03-AF32-C4216D0D4AE6}" srcId="{91379B86-FDCF-49CA-A299-7E6DA9FB68D9}" destId="{EF185035-2826-41B3-91B9-B1E7926491B1}" srcOrd="0" destOrd="0" parTransId="{7B127642-C164-43E6-935A-431BF31836D6}" sibTransId="{B0A941BE-1307-4F76-B348-3D2CB76BA051}"/>
    <dgm:cxn modelId="{5FE2482D-56C4-4EFC-93C0-6162E38DB213}" srcId="{C2570780-9BA7-4D96-AADA-541989B9F5BD}" destId="{99DB1230-35EB-40B6-9AAD-C588660B7097}" srcOrd="2" destOrd="0" parTransId="{2005507A-425B-4AE7-83D7-70B29255A674}" sibTransId="{F4785AC5-16CB-4381-B491-B119FB8C4E26}"/>
    <dgm:cxn modelId="{634B2E71-B2FC-4102-819B-1F2CC0E8A02F}" type="presOf" srcId="{713D6632-57C7-4DDC-94D5-628DA2E046EA}" destId="{CA1A6571-E13B-4688-B0B1-D1903317F301}" srcOrd="0" destOrd="4" presId="urn:microsoft.com/office/officeart/2005/8/layout/bList2"/>
    <dgm:cxn modelId="{BDC0D058-B0BD-42CA-B8B1-2ECA654B410B}" type="presOf" srcId="{9EA99ABD-BC04-4DF2-A0EE-EC58EA399D1E}" destId="{CA1A6571-E13B-4688-B0B1-D1903317F301}" srcOrd="0" destOrd="3" presId="urn:microsoft.com/office/officeart/2005/8/layout/bList2"/>
    <dgm:cxn modelId="{347703D0-1203-47C6-B3D8-F0972A00500E}" srcId="{B6B74875-4D39-4B39-ACDA-52DEAECD2728}" destId="{16E23D66-03D7-46E5-8261-9B4E9FA8907C}" srcOrd="0" destOrd="0" parTransId="{395CEEBB-002D-4EA8-AFA4-C313222B5B8D}" sibTransId="{31276AF5-34CC-4A7C-9D0F-199CC08A0AA5}"/>
    <dgm:cxn modelId="{F9345BFB-E6A1-41F0-A2D4-C02C867C47AA}" type="presOf" srcId="{EF185035-2826-41B3-91B9-B1E7926491B1}" destId="{7C2665AF-FCD8-4088-8D23-C12474CC8461}" srcOrd="0" destOrd="0" presId="urn:microsoft.com/office/officeart/2005/8/layout/bList2"/>
    <dgm:cxn modelId="{98D9A4D0-3DFE-4356-AFA2-EDB9C5B57700}" srcId="{16E23D66-03D7-46E5-8261-9B4E9FA8907C}" destId="{09A0F64D-93CD-4C7A-8552-8E93A1F3D6A1}" srcOrd="0" destOrd="0" parTransId="{F9CC2FC9-E152-4887-9B41-00C37FA8EF34}" sibTransId="{39E58136-74A8-4A76-A65D-AE61264E5EB5}"/>
    <dgm:cxn modelId="{F55262F5-E771-44F5-87BD-DE11A8990D1A}" type="presOf" srcId="{99DB1230-35EB-40B6-9AAD-C588660B7097}" destId="{CA1A6571-E13B-4688-B0B1-D1903317F301}" srcOrd="0" destOrd="2" presId="urn:microsoft.com/office/officeart/2005/8/layout/bList2"/>
    <dgm:cxn modelId="{669F16BE-FE57-4403-95DB-D1F400C175DB}" type="presOf" srcId="{89EE6055-3CC1-43AF-97F6-2B72EC3913DA}" destId="{7C2665AF-FCD8-4088-8D23-C12474CC8461}" srcOrd="0" destOrd="1" presId="urn:microsoft.com/office/officeart/2005/8/layout/bList2"/>
    <dgm:cxn modelId="{7F358F1A-477F-458D-9D9A-150F36ED8419}" type="presOf" srcId="{BFFEB006-D974-48B3-B8D7-538BDE0EB4AC}" destId="{CA1A6571-E13B-4688-B0B1-D1903317F301}" srcOrd="0" destOrd="0" presId="urn:microsoft.com/office/officeart/2005/8/layout/bList2"/>
    <dgm:cxn modelId="{06E14F31-C509-4645-9101-20E017582AFD}" type="presOf" srcId="{16E23D66-03D7-46E5-8261-9B4E9FA8907C}" destId="{792C3634-929E-4B52-A5A8-50BDE9A756C0}" srcOrd="1" destOrd="0" presId="urn:microsoft.com/office/officeart/2005/8/layout/bList2"/>
    <dgm:cxn modelId="{7A7F8E77-0CE8-44F8-BB7B-37E108AF439B}" type="presOf" srcId="{7CA4385D-C084-4174-AD73-FDA62ABE6820}" destId="{CA1A6571-E13B-4688-B0B1-D1903317F301}" srcOrd="0" destOrd="5" presId="urn:microsoft.com/office/officeart/2005/8/layout/bList2"/>
    <dgm:cxn modelId="{C4E7479B-5B61-4AA5-8B66-044C881729BC}" type="presOf" srcId="{8EA56D21-3AA9-4825-A21C-7C8D88C9A4F6}" destId="{CA1A6571-E13B-4688-B0B1-D1903317F301}" srcOrd="0" destOrd="1" presId="urn:microsoft.com/office/officeart/2005/8/layout/bList2"/>
    <dgm:cxn modelId="{0A12FFBC-CCD2-4554-B273-297BCD61EA68}" type="presOf" srcId="{31276AF5-34CC-4A7C-9D0F-199CC08A0AA5}" destId="{E68C11B5-2768-4ADF-BEC3-2FAD5D448C14}" srcOrd="0" destOrd="0" presId="urn:microsoft.com/office/officeart/2005/8/layout/bList2"/>
    <dgm:cxn modelId="{BB2C7698-077C-46EC-988A-EF21A144A3B9}" type="presOf" srcId="{B6B74875-4D39-4B39-ACDA-52DEAECD2728}" destId="{18078698-9688-4ED5-93AB-19BB0644FF36}" srcOrd="0" destOrd="0" presId="urn:microsoft.com/office/officeart/2005/8/layout/bList2"/>
    <dgm:cxn modelId="{798F6D73-0F43-4FC3-8391-02243E7BF9BA}" type="presOf" srcId="{91379B86-FDCF-49CA-A299-7E6DA9FB68D9}" destId="{61661DA8-33CB-4FBD-BFD9-58D8D0156B58}" srcOrd="0" destOrd="0" presId="urn:microsoft.com/office/officeart/2005/8/layout/bList2"/>
    <dgm:cxn modelId="{08F8F435-C31F-4264-BA38-9E094FDBB251}" type="presOf" srcId="{F8C12DF9-20DB-4D59-8FFE-4528D3619E1A}" destId="{26698F31-4FBC-478A-9D58-8319F4142B12}" srcOrd="0" destOrd="1" presId="urn:microsoft.com/office/officeart/2005/8/layout/bList2"/>
    <dgm:cxn modelId="{CA5CC51C-60A6-4636-8FC0-382046A2AFED}" srcId="{B6B74875-4D39-4B39-ACDA-52DEAECD2728}" destId="{C2570780-9BA7-4D96-AADA-541989B9F5BD}" srcOrd="1" destOrd="0" parTransId="{51E3D7D8-EDD2-40AC-943B-1A4181EF5533}" sibTransId="{FF430098-4046-4732-B990-D3BED03D744F}"/>
    <dgm:cxn modelId="{C9E6C16A-0147-4C11-B80F-8B5BD5B8F520}" srcId="{C2570780-9BA7-4D96-AADA-541989B9F5BD}" destId="{9EA99ABD-BC04-4DF2-A0EE-EC58EA399D1E}" srcOrd="3" destOrd="0" parTransId="{6DEB4332-7930-4BA5-AD85-197BC27B719B}" sibTransId="{E5DE6C88-D471-44C2-A2EA-319586C8DE5F}"/>
    <dgm:cxn modelId="{245AD5CE-36AE-4EFA-BF52-9949323A8F01}" srcId="{C2570780-9BA7-4D96-AADA-541989B9F5BD}" destId="{713D6632-57C7-4DDC-94D5-628DA2E046EA}" srcOrd="4" destOrd="0" parTransId="{769EAF43-5F2C-4CF3-BC14-F78ACB65386F}" sibTransId="{DB4C10C9-22E2-4F5F-826E-C3D9C7087DD4}"/>
    <dgm:cxn modelId="{553D04FE-50AD-40FE-92BB-63344CEF173D}" srcId="{91379B86-FDCF-49CA-A299-7E6DA9FB68D9}" destId="{89EE6055-3CC1-43AF-97F6-2B72EC3913DA}" srcOrd="1" destOrd="0" parTransId="{E79D7A76-F51E-4337-90A0-28E9142C5329}" sibTransId="{B4988618-6934-49D6-90B8-A5EED4361402}"/>
    <dgm:cxn modelId="{3AB03367-BD87-4E69-B840-2F3DE504848E}" type="presOf" srcId="{C2570780-9BA7-4D96-AADA-541989B9F5BD}" destId="{658701C2-0F19-4499-B94F-4D068ED21507}" srcOrd="0" destOrd="0" presId="urn:microsoft.com/office/officeart/2005/8/layout/bList2"/>
    <dgm:cxn modelId="{AECF5C84-4C45-4E51-8DFF-73FAED7C75E8}" srcId="{16E23D66-03D7-46E5-8261-9B4E9FA8907C}" destId="{F8C12DF9-20DB-4D59-8FFE-4528D3619E1A}" srcOrd="1" destOrd="0" parTransId="{CB3F9C46-2656-43FA-B92B-A75F2F9F0B97}" sibTransId="{D6B53DFE-BB0A-4888-B372-D92462536CB5}"/>
    <dgm:cxn modelId="{E37F4208-9B58-47EB-807F-588AC17EF973}" srcId="{C2570780-9BA7-4D96-AADA-541989B9F5BD}" destId="{BFFEB006-D974-48B3-B8D7-538BDE0EB4AC}" srcOrd="0" destOrd="0" parTransId="{A9914A2D-FF00-496F-B426-815D84756BF8}" sibTransId="{FECAD864-4311-4370-BDEE-B1A9BABB676E}"/>
    <dgm:cxn modelId="{43A7044F-E032-4506-BE20-115D15E3484E}" srcId="{B6B74875-4D39-4B39-ACDA-52DEAECD2728}" destId="{91379B86-FDCF-49CA-A299-7E6DA9FB68D9}" srcOrd="2" destOrd="0" parTransId="{31754878-DD8A-414A-B777-C374EC0CF9EF}" sibTransId="{7B57C28B-C6D9-48E5-AC46-17F4CF6F3FB4}"/>
    <dgm:cxn modelId="{BF94B324-A530-41C0-8B7F-95F34B844759}" type="presOf" srcId="{91379B86-FDCF-49CA-A299-7E6DA9FB68D9}" destId="{CE5638BC-8E09-429A-9E43-6DB4F0CBF3FC}" srcOrd="1" destOrd="0" presId="urn:microsoft.com/office/officeart/2005/8/layout/bList2"/>
    <dgm:cxn modelId="{EA595A0A-A2C2-438B-B805-1A64B679151E}" srcId="{C2570780-9BA7-4D96-AADA-541989B9F5BD}" destId="{7CA4385D-C084-4174-AD73-FDA62ABE6820}" srcOrd="5" destOrd="0" parTransId="{D0E45E1D-B84C-4BE1-B7A4-BDEEA88AFBF7}" sibTransId="{3B12F0BF-0466-4B60-BAA6-ADA64792A70B}"/>
    <dgm:cxn modelId="{2120BF7C-143D-4995-B921-55D5AB47D940}" type="presOf" srcId="{FF430098-4046-4732-B990-D3BED03D744F}" destId="{66CF36D4-C5BE-400E-8EC6-24B2B167BC2C}" srcOrd="0" destOrd="0" presId="urn:microsoft.com/office/officeart/2005/8/layout/bList2"/>
    <dgm:cxn modelId="{EC82014B-C7B0-49AB-8DA1-8ED43EFD788A}" type="presOf" srcId="{16E23D66-03D7-46E5-8261-9B4E9FA8907C}" destId="{8721F741-26C0-43E1-8D4E-39AFF8E5A85E}" srcOrd="0" destOrd="0" presId="urn:microsoft.com/office/officeart/2005/8/layout/bList2"/>
    <dgm:cxn modelId="{D367D3E9-C2E3-4D59-8E95-193FD0DD57A9}" srcId="{C2570780-9BA7-4D96-AADA-541989B9F5BD}" destId="{8EA56D21-3AA9-4825-A21C-7C8D88C9A4F6}" srcOrd="1" destOrd="0" parTransId="{6CE9141E-1B78-4711-9378-645DA9E2B55C}" sibTransId="{977EFE7B-D7D4-45EF-9983-CE8B7F925421}"/>
    <dgm:cxn modelId="{6B3190AC-F3AA-4709-A666-C066B7743336}" type="presOf" srcId="{09A0F64D-93CD-4C7A-8552-8E93A1F3D6A1}" destId="{26698F31-4FBC-478A-9D58-8319F4142B12}" srcOrd="0" destOrd="0" presId="urn:microsoft.com/office/officeart/2005/8/layout/bList2"/>
    <dgm:cxn modelId="{9C21C3CB-CAA4-46B9-8BCD-DDE918DE1FFC}" type="presParOf" srcId="{18078698-9688-4ED5-93AB-19BB0644FF36}" destId="{A1503C20-C569-4E83-8F59-E27474FC6F26}" srcOrd="0" destOrd="0" presId="urn:microsoft.com/office/officeart/2005/8/layout/bList2"/>
    <dgm:cxn modelId="{1E03A4CA-786F-4C16-A159-194E36B5F225}" type="presParOf" srcId="{A1503C20-C569-4E83-8F59-E27474FC6F26}" destId="{26698F31-4FBC-478A-9D58-8319F4142B12}" srcOrd="0" destOrd="0" presId="urn:microsoft.com/office/officeart/2005/8/layout/bList2"/>
    <dgm:cxn modelId="{0E6D9B52-23C6-498F-9C71-F662022F3CDA}" type="presParOf" srcId="{A1503C20-C569-4E83-8F59-E27474FC6F26}" destId="{8721F741-26C0-43E1-8D4E-39AFF8E5A85E}" srcOrd="1" destOrd="0" presId="urn:microsoft.com/office/officeart/2005/8/layout/bList2"/>
    <dgm:cxn modelId="{38E0CEBA-48C5-4DDE-B0B4-BEDE9312D7BC}" type="presParOf" srcId="{A1503C20-C569-4E83-8F59-E27474FC6F26}" destId="{792C3634-929E-4B52-A5A8-50BDE9A756C0}" srcOrd="2" destOrd="0" presId="urn:microsoft.com/office/officeart/2005/8/layout/bList2"/>
    <dgm:cxn modelId="{78643365-C137-41BB-B781-2280B9D0441E}" type="presParOf" srcId="{A1503C20-C569-4E83-8F59-E27474FC6F26}" destId="{33391EEF-E91C-4494-89F9-1D25EAA45B94}" srcOrd="3" destOrd="0" presId="urn:microsoft.com/office/officeart/2005/8/layout/bList2"/>
    <dgm:cxn modelId="{D896CB37-7545-47BD-A2E6-5B73D34B1B72}" type="presParOf" srcId="{18078698-9688-4ED5-93AB-19BB0644FF36}" destId="{E68C11B5-2768-4ADF-BEC3-2FAD5D448C14}" srcOrd="1" destOrd="0" presId="urn:microsoft.com/office/officeart/2005/8/layout/bList2"/>
    <dgm:cxn modelId="{D2755A06-5FB5-4F0B-93FD-7C8FBBC80AF2}" type="presParOf" srcId="{18078698-9688-4ED5-93AB-19BB0644FF36}" destId="{0A7A5B7D-B5AF-49B5-9A4A-DBB6B04D6677}" srcOrd="2" destOrd="0" presId="urn:microsoft.com/office/officeart/2005/8/layout/bList2"/>
    <dgm:cxn modelId="{FE7405D1-5435-4F74-8987-6C06369596B2}" type="presParOf" srcId="{0A7A5B7D-B5AF-49B5-9A4A-DBB6B04D6677}" destId="{CA1A6571-E13B-4688-B0B1-D1903317F301}" srcOrd="0" destOrd="0" presId="urn:microsoft.com/office/officeart/2005/8/layout/bList2"/>
    <dgm:cxn modelId="{E76C570A-246F-4C69-9687-155259C18A39}" type="presParOf" srcId="{0A7A5B7D-B5AF-49B5-9A4A-DBB6B04D6677}" destId="{658701C2-0F19-4499-B94F-4D068ED21507}" srcOrd="1" destOrd="0" presId="urn:microsoft.com/office/officeart/2005/8/layout/bList2"/>
    <dgm:cxn modelId="{485D5911-BB9C-434D-B57C-85F09F4DF021}" type="presParOf" srcId="{0A7A5B7D-B5AF-49B5-9A4A-DBB6B04D6677}" destId="{7D80F1AE-F67C-4E28-BDFC-288C04CF7583}" srcOrd="2" destOrd="0" presId="urn:microsoft.com/office/officeart/2005/8/layout/bList2"/>
    <dgm:cxn modelId="{18C46510-EF7A-4F4E-95F8-1C8D94291574}" type="presParOf" srcId="{0A7A5B7D-B5AF-49B5-9A4A-DBB6B04D6677}" destId="{17E6AD98-2B9C-43B1-81AC-4E87F94DFA4C}" srcOrd="3" destOrd="0" presId="urn:microsoft.com/office/officeart/2005/8/layout/bList2"/>
    <dgm:cxn modelId="{07A3F15A-7EF8-448F-8A09-6C289CB9F48C}" type="presParOf" srcId="{18078698-9688-4ED5-93AB-19BB0644FF36}" destId="{66CF36D4-C5BE-400E-8EC6-24B2B167BC2C}" srcOrd="3" destOrd="0" presId="urn:microsoft.com/office/officeart/2005/8/layout/bList2"/>
    <dgm:cxn modelId="{5385676B-4BBB-45C9-8AC4-E551E62C6917}" type="presParOf" srcId="{18078698-9688-4ED5-93AB-19BB0644FF36}" destId="{8EFFC6B0-84C8-407A-8773-8BFA1C7DDE14}" srcOrd="4" destOrd="0" presId="urn:microsoft.com/office/officeart/2005/8/layout/bList2"/>
    <dgm:cxn modelId="{AB709138-601F-4510-AE3D-C8BFEF25062E}" type="presParOf" srcId="{8EFFC6B0-84C8-407A-8773-8BFA1C7DDE14}" destId="{7C2665AF-FCD8-4088-8D23-C12474CC8461}" srcOrd="0" destOrd="0" presId="urn:microsoft.com/office/officeart/2005/8/layout/bList2"/>
    <dgm:cxn modelId="{D75C65B1-6094-4434-9405-B8A541631732}" type="presParOf" srcId="{8EFFC6B0-84C8-407A-8773-8BFA1C7DDE14}" destId="{61661DA8-33CB-4FBD-BFD9-58D8D0156B58}" srcOrd="1" destOrd="0" presId="urn:microsoft.com/office/officeart/2005/8/layout/bList2"/>
    <dgm:cxn modelId="{82200048-0174-4399-85AB-922D5D8FD27F}" type="presParOf" srcId="{8EFFC6B0-84C8-407A-8773-8BFA1C7DDE14}" destId="{CE5638BC-8E09-429A-9E43-6DB4F0CBF3FC}" srcOrd="2" destOrd="0" presId="urn:microsoft.com/office/officeart/2005/8/layout/bList2"/>
    <dgm:cxn modelId="{FE4C0AAC-D891-4503-AAC8-DAE209D72D17}" type="presParOf" srcId="{8EFFC6B0-84C8-407A-8773-8BFA1C7DDE14}" destId="{0B184283-C0B1-4C39-BF23-161F073C4BE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164D2-3CDB-4958-9FAC-D2074B879E1C}">
      <dsp:nvSpPr>
        <dsp:cNvPr id="0" name=""/>
        <dsp:cNvSpPr/>
      </dsp:nvSpPr>
      <dsp:spPr>
        <a:xfrm>
          <a:off x="1450203" y="792082"/>
          <a:ext cx="2654257" cy="1770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přístup k účtu</a:t>
          </a:r>
          <a:endParaRPr lang="cs-CZ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rychlý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levný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snadný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časově neomezený </a:t>
          </a:r>
          <a:endParaRPr lang="cs-CZ" sz="1500" kern="1200" dirty="0"/>
        </a:p>
      </dsp:txBody>
      <dsp:txXfrm>
        <a:off x="1874884" y="792082"/>
        <a:ext cx="2229576" cy="1770389"/>
      </dsp:txXfrm>
    </dsp:sp>
    <dsp:sp modelId="{E4D3688A-FA7E-42A0-B21A-A0EC020D7CCE}">
      <dsp:nvSpPr>
        <dsp:cNvPr id="0" name=""/>
        <dsp:cNvSpPr/>
      </dsp:nvSpPr>
      <dsp:spPr>
        <a:xfrm>
          <a:off x="1659" y="390733"/>
          <a:ext cx="1769505" cy="1769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Výhody</a:t>
          </a:r>
          <a:endParaRPr lang="cs-CZ" sz="1900" kern="1200" dirty="0"/>
        </a:p>
      </dsp:txBody>
      <dsp:txXfrm>
        <a:off x="260797" y="649871"/>
        <a:ext cx="1251229" cy="1251229"/>
      </dsp:txXfrm>
    </dsp:sp>
    <dsp:sp modelId="{CCD01D1A-B899-4888-8C34-47C96E9D075A}">
      <dsp:nvSpPr>
        <dsp:cNvPr id="0" name=""/>
        <dsp:cNvSpPr/>
      </dsp:nvSpPr>
      <dsp:spPr>
        <a:xfrm>
          <a:off x="5842686" y="2334066"/>
          <a:ext cx="2654257" cy="1770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nutnost připojení </a:t>
          </a:r>
          <a:br>
            <a:rPr lang="cs-CZ" sz="1600" kern="1200" dirty="0" smtClean="0"/>
          </a:br>
          <a:r>
            <a:rPr lang="cs-CZ" sz="1600" kern="1200" dirty="0" smtClean="0"/>
            <a:t>na internet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bezpečnostní rizika </a:t>
          </a:r>
          <a:endParaRPr lang="cs-CZ" sz="1400" i="1" kern="1200" dirty="0" smtClean="0"/>
        </a:p>
      </dsp:txBody>
      <dsp:txXfrm>
        <a:off x="6267367" y="2334066"/>
        <a:ext cx="2229576" cy="1770389"/>
      </dsp:txXfrm>
    </dsp:sp>
    <dsp:sp modelId="{40F1EFFB-9C93-4570-97BF-D89D8BFFFFEB}">
      <dsp:nvSpPr>
        <dsp:cNvPr id="0" name=""/>
        <dsp:cNvSpPr/>
      </dsp:nvSpPr>
      <dsp:spPr>
        <a:xfrm>
          <a:off x="4248464" y="1944217"/>
          <a:ext cx="1769505" cy="1769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Nevýhody</a:t>
          </a:r>
          <a:endParaRPr lang="cs-CZ" sz="1900" kern="1200" dirty="0"/>
        </a:p>
      </dsp:txBody>
      <dsp:txXfrm>
        <a:off x="4507602" y="2203355"/>
        <a:ext cx="1251229" cy="1251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98F31-4FBC-478A-9D58-8319F4142B12}">
      <dsp:nvSpPr>
        <dsp:cNvPr id="0" name=""/>
        <dsp:cNvSpPr/>
      </dsp:nvSpPr>
      <dsp:spPr>
        <a:xfrm>
          <a:off x="5791" y="869092"/>
          <a:ext cx="2501451" cy="186728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ověřováno certifikátem</a:t>
          </a:r>
          <a:endParaRPr lang="cs-CZ" sz="1400" kern="1200" dirty="0"/>
        </a:p>
      </dsp:txBody>
      <dsp:txXfrm>
        <a:off x="49544" y="912845"/>
        <a:ext cx="2413945" cy="1823527"/>
      </dsp:txXfrm>
    </dsp:sp>
    <dsp:sp modelId="{792C3634-929E-4B52-A5A8-50BDE9A756C0}">
      <dsp:nvSpPr>
        <dsp:cNvPr id="0" name=""/>
        <dsp:cNvSpPr/>
      </dsp:nvSpPr>
      <dsp:spPr>
        <a:xfrm>
          <a:off x="5791" y="2736373"/>
          <a:ext cx="2501451" cy="80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Identifikace banky</a:t>
          </a:r>
          <a:endParaRPr lang="cs-CZ" sz="2000" b="1" kern="1200" dirty="0"/>
        </a:p>
      </dsp:txBody>
      <dsp:txXfrm>
        <a:off x="5791" y="2736373"/>
        <a:ext cx="1761585" cy="802930"/>
      </dsp:txXfrm>
    </dsp:sp>
    <dsp:sp modelId="{33391EEF-E91C-4494-89F9-1D25EAA45B94}">
      <dsp:nvSpPr>
        <dsp:cNvPr id="0" name=""/>
        <dsp:cNvSpPr/>
      </dsp:nvSpPr>
      <dsp:spPr>
        <a:xfrm>
          <a:off x="1838138" y="2863911"/>
          <a:ext cx="875507" cy="8755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A6571-E13B-4688-B0B1-D1903317F301}">
      <dsp:nvSpPr>
        <dsp:cNvPr id="0" name=""/>
        <dsp:cNvSpPr/>
      </dsp:nvSpPr>
      <dsp:spPr>
        <a:xfrm>
          <a:off x="2930548" y="869092"/>
          <a:ext cx="2501451" cy="186728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uživatelské jméno a heslo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certifikát uložený v souboru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autorizace SMS klíčem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elektronický podpis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elektronický kalkulátor</a:t>
          </a:r>
          <a:endParaRPr lang="cs-CZ" sz="1400" kern="1200" dirty="0"/>
        </a:p>
      </dsp:txBody>
      <dsp:txXfrm>
        <a:off x="2974301" y="912845"/>
        <a:ext cx="2413945" cy="1823527"/>
      </dsp:txXfrm>
    </dsp:sp>
    <dsp:sp modelId="{7D80F1AE-F67C-4E28-BDFC-288C04CF7583}">
      <dsp:nvSpPr>
        <dsp:cNvPr id="0" name=""/>
        <dsp:cNvSpPr/>
      </dsp:nvSpPr>
      <dsp:spPr>
        <a:xfrm>
          <a:off x="2930548" y="2736373"/>
          <a:ext cx="2501451" cy="80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Identifikace klienta</a:t>
          </a:r>
          <a:endParaRPr lang="cs-CZ" sz="2000" b="1" kern="1200" dirty="0"/>
        </a:p>
      </dsp:txBody>
      <dsp:txXfrm>
        <a:off x="2930548" y="2736373"/>
        <a:ext cx="1761585" cy="802930"/>
      </dsp:txXfrm>
    </dsp:sp>
    <dsp:sp modelId="{17E6AD98-2B9C-43B1-81AC-4E87F94DFA4C}">
      <dsp:nvSpPr>
        <dsp:cNvPr id="0" name=""/>
        <dsp:cNvSpPr/>
      </dsp:nvSpPr>
      <dsp:spPr>
        <a:xfrm>
          <a:off x="4762895" y="2863911"/>
          <a:ext cx="875507" cy="8755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665AF-FCD8-4088-8D23-C12474CC8461}">
      <dsp:nvSpPr>
        <dsp:cNvPr id="0" name=""/>
        <dsp:cNvSpPr/>
      </dsp:nvSpPr>
      <dsp:spPr>
        <a:xfrm>
          <a:off x="5855305" y="869092"/>
          <a:ext cx="2501451" cy="186728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šifrování dat </a:t>
          </a:r>
          <a:br>
            <a:rPr lang="cs-CZ" sz="1400" kern="1200" dirty="0" smtClean="0"/>
          </a:br>
          <a:r>
            <a:rPr lang="cs-CZ" sz="1400" kern="1200" dirty="0" smtClean="0"/>
            <a:t>(https protokol)</a:t>
          </a:r>
          <a:endParaRPr lang="cs-CZ" sz="1400" kern="1200" dirty="0"/>
        </a:p>
      </dsp:txBody>
      <dsp:txXfrm>
        <a:off x="5899058" y="912845"/>
        <a:ext cx="2413945" cy="1823527"/>
      </dsp:txXfrm>
    </dsp:sp>
    <dsp:sp modelId="{CE5638BC-8E09-429A-9E43-6DB4F0CBF3FC}">
      <dsp:nvSpPr>
        <dsp:cNvPr id="0" name=""/>
        <dsp:cNvSpPr/>
      </dsp:nvSpPr>
      <dsp:spPr>
        <a:xfrm>
          <a:off x="5855305" y="2736373"/>
          <a:ext cx="2501451" cy="80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Zabezpečení přenosu dat</a:t>
          </a:r>
          <a:endParaRPr lang="cs-CZ" sz="2000" b="1" kern="1200" dirty="0"/>
        </a:p>
      </dsp:txBody>
      <dsp:txXfrm>
        <a:off x="5855305" y="2736373"/>
        <a:ext cx="1761585" cy="802930"/>
      </dsp:txXfrm>
    </dsp:sp>
    <dsp:sp modelId="{0B184283-C0B1-4C39-BF23-161F073C4BEE}">
      <dsp:nvSpPr>
        <dsp:cNvPr id="0" name=""/>
        <dsp:cNvSpPr/>
      </dsp:nvSpPr>
      <dsp:spPr>
        <a:xfrm>
          <a:off x="7687652" y="2863911"/>
          <a:ext cx="875507" cy="8755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7069-0B9C-4099-A35D-40E7EF9C4E6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73B-8A0F-4123-81B5-69B5E1603EAD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5AE1-489D-46B1-807A-3BEB25F319B1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2BA6-FB3E-48CB-883A-C617029240BF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B4F1-8FDC-40BB-93A7-D4A01469B326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2E74-090C-4005-BBEC-9113590C5438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7D01-654F-4998-9E53-E59C712B85E5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54B0-F9D6-4B22-B9BC-69D2EABC2B45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CB41-72EB-4DD2-9DCE-CFC322FE2D84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C914-C6B1-44B1-91F8-C501D652977D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6E33-F3D3-4B67-BCEC-1BB74073D874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D9CC84-208E-4479-ACE8-696061C665A6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ax.cz/phish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hoax.cz/malwar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signum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4.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6. 2013</a:t>
            </a: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</a:t>
            </a:r>
            <a:r>
              <a:rPr lang="cs-CZ" sz="1400" b="1" noProof="0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noProof="0" dirty="0" smtClean="0">
                <a:solidFill>
                  <a:sysClr val="windowText" lastClr="000000"/>
                </a:solidFill>
                <a:latin typeface="Century Gothic"/>
              </a:rPr>
              <a:t>INTERNETOVÉ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BANKOVNICTVÍ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i="1" dirty="0" smtClean="0"/>
              <a:t>		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Žák si utřídí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a prohloubí znalosti 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týkající se </a:t>
            </a:r>
            <a:endParaRPr lang="cs-CZ" sz="1400" b="1" dirty="0" smtClean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INTERNETOVÉ ho BANKOVNICTVÍ 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Z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POHLEDU 				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iNFORM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. technologií,  bezpečnosti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			13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15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1">
            <a:normAutofit fontScale="77500" lnSpcReduction="2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</a:t>
            </a:r>
            <a:r>
              <a:rPr lang="cs-CZ" dirty="0" smtClean="0"/>
              <a:t>Microsoft PowerPoint</a:t>
            </a:r>
            <a:r>
              <a:rPr lang="cs-CZ" dirty="0"/>
              <a:t>.</a:t>
            </a:r>
            <a:br>
              <a:rPr lang="cs-CZ" dirty="0"/>
            </a:br>
            <a:r>
              <a:rPr lang="cs-CZ" i="1" dirty="0"/>
              <a:t>http://</a:t>
            </a:r>
            <a:r>
              <a:rPr lang="cs-CZ" i="1" dirty="0" smtClean="0"/>
              <a:t>office.microsoft.com/cs-cz/images/results.aspx?qu=ti%C5%A1e&amp;ex=1#ai:MC900428109</a:t>
            </a:r>
            <a:r>
              <a:rPr lang="cs-CZ" i="1" dirty="0"/>
              <a:t>|</a:t>
            </a:r>
            <a:endParaRPr lang="cs-CZ" i="1" dirty="0" smtClean="0"/>
          </a:p>
          <a:p>
            <a:r>
              <a:rPr lang="cs-CZ" dirty="0"/>
              <a:t>Bankovnictví: elektronické bankovnictví. In: 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2013-02-06]. Dostupné z: </a:t>
            </a:r>
            <a:r>
              <a:rPr lang="cs-CZ" i="1" dirty="0"/>
              <a:t>http://cs.wikipedia.org/wiki/Internetov%C3%A9_bankovnictv%C3%AD </a:t>
            </a:r>
            <a:endParaRPr lang="cs-CZ" i="1" dirty="0" smtClean="0"/>
          </a:p>
          <a:p>
            <a:r>
              <a:rPr lang="cs-CZ" i="1" dirty="0"/>
              <a:t>http://www.lupa.cz/clanky/jak-je-to-s-bezpecnosti-internetoveho-bankovnictvi</a:t>
            </a:r>
            <a:r>
              <a:rPr lang="cs-CZ" i="1" dirty="0" smtClean="0"/>
              <a:t>/</a:t>
            </a:r>
          </a:p>
          <a:p>
            <a:endParaRPr lang="cs-CZ" i="1" dirty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Online bankovnictví, e-</a:t>
            </a:r>
            <a:r>
              <a:rPr lang="cs-CZ" sz="1400" dirty="0" err="1" smtClean="0"/>
              <a:t>banking</a:t>
            </a: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>
                <a:latin typeface="+mn-lt"/>
              </a:rPr>
              <a:t>Internetové BANKOVNICTVÍ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Internetové bankovnictví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Internetovým bankovnictvím nazýváme </a:t>
            </a:r>
            <a:r>
              <a:rPr lang="cs-CZ" sz="2400" b="1" dirty="0" smtClean="0"/>
              <a:t>metodu</a:t>
            </a:r>
            <a:r>
              <a:rPr lang="cs-CZ" sz="2400" dirty="0" smtClean="0"/>
              <a:t>: </a:t>
            </a:r>
          </a:p>
          <a:p>
            <a:endParaRPr lang="cs-CZ" sz="2400" dirty="0" smtClean="0"/>
          </a:p>
          <a:p>
            <a:pPr marL="34290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komunikace mezi bankou a klientem přes webové rozhraní</a:t>
            </a:r>
          </a:p>
          <a:p>
            <a:pPr marL="34290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obsluhy bankovních účtů (aktuální zůstatky, jednorázové a trvalé příkazy…)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Internetové bankovnictví </a:t>
            </a:r>
            <a:endParaRPr lang="cs-CZ" sz="3100" b="1" cap="none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55348298"/>
              </p:ext>
            </p:extLst>
          </p:nvPr>
        </p:nvGraphicFramePr>
        <p:xfrm>
          <a:off x="323528" y="1628800"/>
          <a:ext cx="849694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4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Internetové bankovnictví</a:t>
            </a:r>
            <a:endParaRPr lang="cs-CZ" sz="1100" b="1" cap="none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5537723"/>
              </p:ext>
            </p:extLst>
          </p:nvPr>
        </p:nvGraphicFramePr>
        <p:xfrm>
          <a:off x="323528" y="1628800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90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Bezpečnostní pravidla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1916831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Bezpečnostní údaje nikomu nesdělujte a neukládejte je v počítači.</a:t>
            </a:r>
            <a:r>
              <a:rPr lang="cs-CZ" sz="2400" dirty="0"/>
              <a:t>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02244" y="3417821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klientské </a:t>
            </a:r>
            <a:r>
              <a:rPr lang="cs-CZ" sz="2400" dirty="0" smtClean="0"/>
              <a:t>číslo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esla</a:t>
            </a:r>
          </a:p>
          <a:p>
            <a:r>
              <a:rPr lang="cs-CZ" sz="2400" dirty="0" err="1" smtClean="0"/>
              <a:t>PINy</a:t>
            </a:r>
            <a:endParaRPr lang="cs-CZ" sz="2400" dirty="0" smtClean="0"/>
          </a:p>
          <a:p>
            <a:r>
              <a:rPr lang="cs-CZ" sz="2400" dirty="0" smtClean="0"/>
              <a:t>bezpečnostní kódy</a:t>
            </a:r>
          </a:p>
          <a:p>
            <a:r>
              <a:rPr lang="cs-CZ" sz="2400" dirty="0" smtClean="0"/>
              <a:t>čísla </a:t>
            </a:r>
            <a:r>
              <a:rPr lang="cs-CZ" sz="2400" dirty="0"/>
              <a:t>platebních </a:t>
            </a:r>
            <a:r>
              <a:rPr lang="cs-CZ" sz="2400" dirty="0" smtClean="0"/>
              <a:t>karet</a:t>
            </a:r>
          </a:p>
          <a:p>
            <a:r>
              <a:rPr lang="cs-CZ" sz="2400" dirty="0" smtClean="0"/>
              <a:t>kontrolní </a:t>
            </a:r>
            <a:r>
              <a:rPr lang="cs-CZ" sz="2400" dirty="0"/>
              <a:t>kódy</a:t>
            </a:r>
          </a:p>
          <a:p>
            <a:endParaRPr lang="cs-CZ" dirty="0"/>
          </a:p>
        </p:txBody>
      </p:sp>
      <p:pic>
        <p:nvPicPr>
          <p:cNvPr id="1026" name="Picture 2" descr="C:\Users\Uzivatel\AppData\Local\Microsoft\Windows\Temporary Internet Files\Content.IE5\KS3QXI2P\MC9004281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40" y="2996339"/>
            <a:ext cx="3570013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7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Bezpečnostní pravidla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1916832"/>
            <a:ext cx="676875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Nereagujte </a:t>
            </a:r>
            <a:r>
              <a:rPr lang="cs-CZ" b="1" dirty="0"/>
              <a:t>na podvodné </a:t>
            </a:r>
            <a:r>
              <a:rPr lang="cs-CZ" b="1" dirty="0" smtClean="0"/>
              <a:t>e-maily (</a:t>
            </a:r>
            <a:r>
              <a:rPr lang="cs-CZ" b="1" dirty="0" err="1" smtClean="0"/>
              <a:t>phishing</a:t>
            </a:r>
            <a:r>
              <a:rPr lang="cs-CZ" b="1" dirty="0" smtClean="0"/>
              <a:t>)</a:t>
            </a:r>
            <a:endParaRPr lang="cs-CZ" dirty="0" smtClean="0"/>
          </a:p>
          <a:p>
            <a:pPr algn="r">
              <a:lnSpc>
                <a:spcPct val="150000"/>
              </a:lnSpc>
            </a:pPr>
            <a:r>
              <a:rPr lang="cs-CZ" sz="1600" dirty="0"/>
              <a:t>Přečtěte si: </a:t>
            </a:r>
            <a:r>
              <a:rPr lang="cs-CZ" sz="1600" dirty="0" smtClean="0">
                <a:hlinkClick r:id="rId3"/>
              </a:rPr>
              <a:t>http</a:t>
            </a:r>
            <a:r>
              <a:rPr lang="cs-CZ" sz="1600" dirty="0">
                <a:hlinkClick r:id="rId3"/>
              </a:rPr>
              <a:t>://www.hoax.cz/phishing</a:t>
            </a:r>
            <a:r>
              <a:rPr lang="cs-CZ" sz="1600" dirty="0" smtClean="0">
                <a:hlinkClick r:id="rId3"/>
              </a:rPr>
              <a:t>/</a:t>
            </a:r>
            <a:endParaRPr lang="cs-CZ" sz="1600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Používejte </a:t>
            </a:r>
            <a:r>
              <a:rPr lang="cs-CZ" b="1" dirty="0"/>
              <a:t>antispamové a </a:t>
            </a:r>
            <a:r>
              <a:rPr lang="cs-CZ" b="1" dirty="0" err="1"/>
              <a:t>antimalware</a:t>
            </a:r>
            <a:r>
              <a:rPr lang="cs-CZ" b="1" dirty="0"/>
              <a:t> </a:t>
            </a:r>
            <a:r>
              <a:rPr lang="cs-CZ" b="1" dirty="0" smtClean="0"/>
              <a:t>ochrany.</a:t>
            </a:r>
          </a:p>
          <a:p>
            <a:pPr algn="r">
              <a:lnSpc>
                <a:spcPct val="150000"/>
              </a:lnSpc>
            </a:pPr>
            <a:r>
              <a:rPr lang="cs-CZ" sz="1600" dirty="0"/>
              <a:t>Přečtěte si: </a:t>
            </a:r>
            <a:r>
              <a:rPr lang="cs-CZ" sz="1600" dirty="0" smtClean="0">
                <a:hlinkClick r:id="rId4"/>
              </a:rPr>
              <a:t>http</a:t>
            </a:r>
            <a:r>
              <a:rPr lang="cs-CZ" sz="1600" dirty="0">
                <a:hlinkClick r:id="rId4"/>
              </a:rPr>
              <a:t>://</a:t>
            </a:r>
            <a:r>
              <a:rPr lang="cs-CZ" sz="1600" dirty="0" smtClean="0">
                <a:hlinkClick r:id="rId4"/>
              </a:rPr>
              <a:t>www.hoax.cz/malware/</a:t>
            </a:r>
            <a:endParaRPr lang="cs-CZ" sz="1600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Neotevírejte neznámé odkazy.</a:t>
            </a:r>
          </a:p>
          <a:p>
            <a:pPr>
              <a:lnSpc>
                <a:spcPct val="150000"/>
              </a:lnSpc>
            </a:pPr>
            <a:r>
              <a:rPr lang="cs-CZ" b="1" dirty="0"/>
              <a:t>Neinstalujte programy z neznámých zdrojů.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Udržujte svůj operační systém.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Používejte aktuální antivirový program.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Chraňte svůj počítač zapnutím firewallu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Bezpečnostní pravidla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20810" y="231396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Ověřujte platnost serverových certifikátů.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331402" y="1844824"/>
            <a:ext cx="8568163" cy="3924114"/>
            <a:chOff x="331402" y="1844824"/>
            <a:chExt cx="8568163" cy="3924114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402" y="1844824"/>
              <a:ext cx="4364375" cy="2230952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3861048"/>
              <a:ext cx="7783949" cy="19078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35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Bezpečnostní pravidla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43939" y="206084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Nepřistupujte </a:t>
            </a:r>
            <a:r>
              <a:rPr lang="cs-CZ" b="1" dirty="0"/>
              <a:t>ke službám z neznámých počítačů nebo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na </a:t>
            </a:r>
            <a:r>
              <a:rPr lang="cs-CZ" b="1" dirty="0"/>
              <a:t>veřejně přístupných místech. </a:t>
            </a:r>
          </a:p>
          <a:p>
            <a:endParaRPr lang="cs-CZ" b="1" dirty="0"/>
          </a:p>
          <a:p>
            <a:r>
              <a:rPr lang="cs-CZ" b="1" dirty="0" smtClean="0"/>
              <a:t>Používejte </a:t>
            </a:r>
            <a:r>
              <a:rPr lang="cs-CZ" b="1" dirty="0"/>
              <a:t>elektronický </a:t>
            </a:r>
            <a:r>
              <a:rPr lang="cs-CZ" b="1" dirty="0" smtClean="0"/>
              <a:t>podpis.</a:t>
            </a:r>
          </a:p>
          <a:p>
            <a:pPr algn="r"/>
            <a:r>
              <a:rPr lang="cs-CZ" dirty="0"/>
              <a:t>Přečtěte si: </a:t>
            </a:r>
            <a:r>
              <a:rPr lang="cs-CZ" dirty="0">
                <a:hlinkClick r:id="rId3"/>
              </a:rPr>
              <a:t>http://www.postsignum.cz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873380"/>
            <a:ext cx="5191850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9193</TotalTime>
  <Words>325</Words>
  <Application>Microsoft Office PowerPoint</Application>
  <PresentationFormat>Předvádění na obrazovce (4:3)</PresentationFormat>
  <Paragraphs>93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Internetové BANKOVNICTVÍ</vt:lpstr>
      <vt:lpstr>Internetové bankovnictví</vt:lpstr>
      <vt:lpstr>Internetové bankovnictví </vt:lpstr>
      <vt:lpstr>Internetové bankovnictví</vt:lpstr>
      <vt:lpstr>Bezpečnostní pravidla</vt:lpstr>
      <vt:lpstr>Bezpečnostní pravidla</vt:lpstr>
      <vt:lpstr>Bezpečnostní pravidla</vt:lpstr>
      <vt:lpstr>Bezpečnostní pravidla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</dc:creator>
  <cp:lastModifiedBy>Uzivatel</cp:lastModifiedBy>
  <cp:revision>431</cp:revision>
  <dcterms:modified xsi:type="dcterms:W3CDTF">2013-06-14T05:03:30Z</dcterms:modified>
</cp:coreProperties>
</file>