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0"/>
  </p:notesMasterIdLst>
  <p:sldIdLst>
    <p:sldId id="264" r:id="rId2"/>
    <p:sldId id="256" r:id="rId3"/>
    <p:sldId id="309" r:id="rId4"/>
    <p:sldId id="305" r:id="rId5"/>
    <p:sldId id="291" r:id="rId6"/>
    <p:sldId id="310" r:id="rId7"/>
    <p:sldId id="304" r:id="rId8"/>
    <p:sldId id="26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560" autoAdjust="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49652-5BED-4770-9465-2CE3EB5CE79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043820A-5385-4FA0-9B2A-B0061D724336}">
      <dgm:prSet phldrT="[Text]"/>
      <dgm:spPr/>
      <dgm:t>
        <a:bodyPr/>
        <a:lstStyle/>
        <a:p>
          <a:r>
            <a:rPr lang="cs-CZ" dirty="0" smtClean="0"/>
            <a:t>Rozhlasové a TV vysílání sledujeme prostřednictvím:</a:t>
          </a:r>
          <a:endParaRPr lang="cs-CZ" dirty="0"/>
        </a:p>
      </dgm:t>
    </dgm:pt>
    <dgm:pt modelId="{B330DE61-2FEE-4AAF-BD40-470A0AB7D78E}" type="parTrans" cxnId="{BF39AB41-4491-4E93-900F-57211194175C}">
      <dgm:prSet/>
      <dgm:spPr/>
      <dgm:t>
        <a:bodyPr/>
        <a:lstStyle/>
        <a:p>
          <a:endParaRPr lang="cs-CZ"/>
        </a:p>
      </dgm:t>
    </dgm:pt>
    <dgm:pt modelId="{0BF77611-7FFC-4BFB-B189-C410B4D6A18F}" type="sibTrans" cxnId="{BF39AB41-4491-4E93-900F-57211194175C}">
      <dgm:prSet/>
      <dgm:spPr/>
      <dgm:t>
        <a:bodyPr/>
        <a:lstStyle/>
        <a:p>
          <a:endParaRPr lang="cs-CZ"/>
        </a:p>
      </dgm:t>
    </dgm:pt>
    <dgm:pt modelId="{6D6A17BA-DD7F-4EAA-BD4D-0FBB89DB1D8A}">
      <dgm:prSet phldrT="[Text]"/>
      <dgm:spPr/>
      <dgm:t>
        <a:bodyPr/>
        <a:lstStyle/>
        <a:p>
          <a:r>
            <a:rPr lang="cs-CZ" dirty="0" smtClean="0"/>
            <a:t>internetového prohlížeče</a:t>
          </a:r>
          <a:endParaRPr lang="cs-CZ" dirty="0"/>
        </a:p>
      </dgm:t>
    </dgm:pt>
    <dgm:pt modelId="{09769228-9E07-4A5E-AC41-F364C31713F2}" type="parTrans" cxnId="{FBFE6EBB-1E8E-4165-96A3-2A614DF4DF2F}">
      <dgm:prSet/>
      <dgm:spPr/>
      <dgm:t>
        <a:bodyPr/>
        <a:lstStyle/>
        <a:p>
          <a:endParaRPr lang="cs-CZ"/>
        </a:p>
      </dgm:t>
    </dgm:pt>
    <dgm:pt modelId="{7D837295-AE0C-4601-B1D3-8754149DE8DA}" type="sibTrans" cxnId="{FBFE6EBB-1E8E-4165-96A3-2A614DF4DF2F}">
      <dgm:prSet/>
      <dgm:spPr/>
      <dgm:t>
        <a:bodyPr/>
        <a:lstStyle/>
        <a:p>
          <a:endParaRPr lang="cs-CZ"/>
        </a:p>
      </dgm:t>
    </dgm:pt>
    <dgm:pt modelId="{9B5A9858-61A7-41EF-8F0A-B81EAA063A47}">
      <dgm:prSet phldrT="[Text]"/>
      <dgm:spPr/>
      <dgm:t>
        <a:bodyPr/>
        <a:lstStyle/>
        <a:p>
          <a:r>
            <a:rPr lang="cs-CZ" dirty="0" smtClean="0"/>
            <a:t>programu (přehrávače)</a:t>
          </a:r>
          <a:endParaRPr lang="cs-CZ" dirty="0"/>
        </a:p>
      </dgm:t>
    </dgm:pt>
    <dgm:pt modelId="{A3C72B27-0CE1-4CF8-B1B3-472C6B46DB60}" type="parTrans" cxnId="{4930B305-9C7E-4A5E-8EBF-98AADF66DFFF}">
      <dgm:prSet/>
      <dgm:spPr/>
      <dgm:t>
        <a:bodyPr/>
        <a:lstStyle/>
        <a:p>
          <a:endParaRPr lang="cs-CZ"/>
        </a:p>
      </dgm:t>
    </dgm:pt>
    <dgm:pt modelId="{ECE0A55D-D6F0-48C7-8A9F-05AD388F8056}" type="sibTrans" cxnId="{4930B305-9C7E-4A5E-8EBF-98AADF66DFFF}">
      <dgm:prSet/>
      <dgm:spPr/>
      <dgm:t>
        <a:bodyPr/>
        <a:lstStyle/>
        <a:p>
          <a:endParaRPr lang="cs-CZ"/>
        </a:p>
      </dgm:t>
    </dgm:pt>
    <dgm:pt modelId="{E5EDE37D-4AB1-4E35-8DC3-966B8F337948}">
      <dgm:prSet phldrT="[Text]"/>
      <dgm:spPr/>
      <dgm:t>
        <a:bodyPr/>
        <a:lstStyle/>
        <a:p>
          <a:r>
            <a:rPr lang="cs-CZ" dirty="0" smtClean="0"/>
            <a:t>výběr stanic</a:t>
          </a:r>
          <a:endParaRPr lang="cs-CZ" dirty="0"/>
        </a:p>
      </dgm:t>
    </dgm:pt>
    <dgm:pt modelId="{001DAE09-D08B-4675-822D-A773B2921A1E}" type="parTrans" cxnId="{089F3024-1795-4AC0-A464-719E793058D3}">
      <dgm:prSet/>
      <dgm:spPr/>
      <dgm:t>
        <a:bodyPr/>
        <a:lstStyle/>
        <a:p>
          <a:endParaRPr lang="cs-CZ"/>
        </a:p>
      </dgm:t>
    </dgm:pt>
    <dgm:pt modelId="{DA0621C9-C8FB-4D8B-912B-829400849A1F}" type="sibTrans" cxnId="{089F3024-1795-4AC0-A464-719E793058D3}">
      <dgm:prSet/>
      <dgm:spPr/>
      <dgm:t>
        <a:bodyPr/>
        <a:lstStyle/>
        <a:p>
          <a:endParaRPr lang="cs-CZ"/>
        </a:p>
      </dgm:t>
    </dgm:pt>
    <dgm:pt modelId="{0D94FF02-49A3-4782-B4A6-917A03F9EC3A}">
      <dgm:prSet phldrT="[Text]"/>
      <dgm:spPr/>
      <dgm:t>
        <a:bodyPr/>
        <a:lstStyle/>
        <a:p>
          <a:r>
            <a:rPr lang="cs-CZ" dirty="0" smtClean="0"/>
            <a:t>nahrávání</a:t>
          </a:r>
          <a:endParaRPr lang="cs-CZ" dirty="0"/>
        </a:p>
      </dgm:t>
    </dgm:pt>
    <dgm:pt modelId="{B42B7AE4-469B-4383-B8DD-E7D9E6D244E6}" type="parTrans" cxnId="{90ACC5EA-37F5-423A-9965-4C348AF9FCC0}">
      <dgm:prSet/>
      <dgm:spPr/>
      <dgm:t>
        <a:bodyPr/>
        <a:lstStyle/>
        <a:p>
          <a:endParaRPr lang="cs-CZ"/>
        </a:p>
      </dgm:t>
    </dgm:pt>
    <dgm:pt modelId="{FCE469AA-2C17-4444-943F-CE1F653B12A8}" type="sibTrans" cxnId="{90ACC5EA-37F5-423A-9965-4C348AF9FCC0}">
      <dgm:prSet/>
      <dgm:spPr/>
      <dgm:t>
        <a:bodyPr/>
        <a:lstStyle/>
        <a:p>
          <a:endParaRPr lang="cs-CZ"/>
        </a:p>
      </dgm:t>
    </dgm:pt>
    <dgm:pt modelId="{7328B4C9-DDCF-46DA-AC69-D5747D0EA1A2}">
      <dgm:prSet phldrT="[Text]"/>
      <dgm:spPr/>
      <dgm:t>
        <a:bodyPr/>
        <a:lstStyle/>
        <a:p>
          <a:r>
            <a:rPr lang="cs-CZ" dirty="0" smtClean="0"/>
            <a:t>nastavení času ukončení </a:t>
          </a:r>
          <a:endParaRPr lang="cs-CZ" dirty="0"/>
        </a:p>
      </dgm:t>
    </dgm:pt>
    <dgm:pt modelId="{2DC12EBD-8869-4574-90FE-585C07C7CA83}" type="parTrans" cxnId="{32FE6F13-0ADC-4099-9E99-668176F00072}">
      <dgm:prSet/>
      <dgm:spPr/>
      <dgm:t>
        <a:bodyPr/>
        <a:lstStyle/>
        <a:p>
          <a:endParaRPr lang="cs-CZ"/>
        </a:p>
      </dgm:t>
    </dgm:pt>
    <dgm:pt modelId="{A6E03161-C9BF-4308-BFD5-949817FEFBE7}" type="sibTrans" cxnId="{32FE6F13-0ADC-4099-9E99-668176F00072}">
      <dgm:prSet/>
      <dgm:spPr/>
      <dgm:t>
        <a:bodyPr/>
        <a:lstStyle/>
        <a:p>
          <a:endParaRPr lang="cs-CZ"/>
        </a:p>
      </dgm:t>
    </dgm:pt>
    <dgm:pt modelId="{3CE872B3-C1F7-44A5-AF50-91AD8790C29A}">
      <dgm:prSet phldrT="[Text]"/>
      <dgm:spPr/>
      <dgm:t>
        <a:bodyPr/>
        <a:lstStyle/>
        <a:p>
          <a:r>
            <a:rPr lang="cs-CZ" dirty="0" smtClean="0"/>
            <a:t>webové stránky </a:t>
          </a:r>
          <a:br>
            <a:rPr lang="cs-CZ" dirty="0" smtClean="0"/>
          </a:br>
          <a:r>
            <a:rPr lang="cs-CZ" dirty="0" smtClean="0"/>
            <a:t>s živým vysíláním</a:t>
          </a:r>
          <a:endParaRPr lang="cs-CZ" dirty="0"/>
        </a:p>
      </dgm:t>
    </dgm:pt>
    <dgm:pt modelId="{AE97F27F-A933-46B6-86CB-D1F1413237C2}" type="parTrans" cxnId="{E334C4D6-F0F0-4ADB-A17E-B76FF259DA76}">
      <dgm:prSet/>
      <dgm:spPr/>
      <dgm:t>
        <a:bodyPr/>
        <a:lstStyle/>
        <a:p>
          <a:endParaRPr lang="cs-CZ"/>
        </a:p>
      </dgm:t>
    </dgm:pt>
    <dgm:pt modelId="{94145E2B-A823-48F9-AF6D-118A7371B450}" type="sibTrans" cxnId="{E334C4D6-F0F0-4ADB-A17E-B76FF259DA76}">
      <dgm:prSet/>
      <dgm:spPr/>
      <dgm:t>
        <a:bodyPr/>
        <a:lstStyle/>
        <a:p>
          <a:endParaRPr lang="cs-CZ"/>
        </a:p>
      </dgm:t>
    </dgm:pt>
    <dgm:pt modelId="{7D63698C-574B-4366-91BB-5EE55D711234}">
      <dgm:prSet phldrT="[Text]"/>
      <dgm:spPr/>
      <dgm:t>
        <a:bodyPr/>
        <a:lstStyle/>
        <a:p>
          <a:r>
            <a:rPr lang="cs-CZ" dirty="0" smtClean="0"/>
            <a:t>obsahuje program umožňující přehrávání</a:t>
          </a:r>
          <a:endParaRPr lang="cs-CZ" dirty="0"/>
        </a:p>
      </dgm:t>
    </dgm:pt>
    <dgm:pt modelId="{8A968CFF-DAF7-41A8-91B3-7485BDCD9802}" type="parTrans" cxnId="{04D812DA-28B3-4E5C-86C3-292540781C42}">
      <dgm:prSet/>
      <dgm:spPr/>
      <dgm:t>
        <a:bodyPr/>
        <a:lstStyle/>
        <a:p>
          <a:endParaRPr lang="cs-CZ"/>
        </a:p>
      </dgm:t>
    </dgm:pt>
    <dgm:pt modelId="{97ED6CFA-3C72-4A83-B59C-53E497DB024B}" type="sibTrans" cxnId="{04D812DA-28B3-4E5C-86C3-292540781C42}">
      <dgm:prSet/>
      <dgm:spPr/>
      <dgm:t>
        <a:bodyPr/>
        <a:lstStyle/>
        <a:p>
          <a:endParaRPr lang="cs-CZ"/>
        </a:p>
      </dgm:t>
    </dgm:pt>
    <dgm:pt modelId="{209BBBAC-A456-4EAD-99E6-599F0AB46B41}">
      <dgm:prSet phldrT="[Text]"/>
      <dgm:spPr/>
      <dgm:t>
        <a:bodyPr/>
        <a:lstStyle/>
        <a:p>
          <a:endParaRPr lang="cs-CZ" dirty="0"/>
        </a:p>
      </dgm:t>
    </dgm:pt>
    <dgm:pt modelId="{53E46756-D324-4CB7-919A-E73EE7521D81}" type="sibTrans" cxnId="{D61DD17C-F0FF-4B97-8CD6-C7A01738E82D}">
      <dgm:prSet/>
      <dgm:spPr/>
      <dgm:t>
        <a:bodyPr/>
        <a:lstStyle/>
        <a:p>
          <a:endParaRPr lang="cs-CZ"/>
        </a:p>
      </dgm:t>
    </dgm:pt>
    <dgm:pt modelId="{3D589EE1-722C-4D5F-AA8A-757812561F01}" type="parTrans" cxnId="{D61DD17C-F0FF-4B97-8CD6-C7A01738E82D}">
      <dgm:prSet/>
      <dgm:spPr/>
      <dgm:t>
        <a:bodyPr/>
        <a:lstStyle/>
        <a:p>
          <a:endParaRPr lang="cs-CZ"/>
        </a:p>
      </dgm:t>
    </dgm:pt>
    <dgm:pt modelId="{AE5C5F23-DA45-4BED-A44A-59C4DFAFC404}" type="pres">
      <dgm:prSet presAssocID="{75849652-5BED-4770-9465-2CE3EB5CE79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BC3B05-4D60-4D14-8EAC-8B9D50404E48}" type="pres">
      <dgm:prSet presAssocID="{A043820A-5385-4FA0-9B2A-B0061D724336}" presName="roof" presStyleLbl="dkBgShp" presStyleIdx="0" presStyleCnt="2" custLinFactNeighborX="793" custLinFactNeighborY="-75626"/>
      <dgm:spPr/>
      <dgm:t>
        <a:bodyPr/>
        <a:lstStyle/>
        <a:p>
          <a:endParaRPr lang="cs-CZ"/>
        </a:p>
      </dgm:t>
    </dgm:pt>
    <dgm:pt modelId="{3EC4E89B-E636-4981-87CC-E9212621F493}" type="pres">
      <dgm:prSet presAssocID="{A043820A-5385-4FA0-9B2A-B0061D724336}" presName="pillars" presStyleCnt="0"/>
      <dgm:spPr/>
    </dgm:pt>
    <dgm:pt modelId="{629A9BC3-55CD-44BF-B6B5-AA7152425A73}" type="pres">
      <dgm:prSet presAssocID="{A043820A-5385-4FA0-9B2A-B0061D724336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2F3278-1019-432B-A090-D304C03F7D12}" type="pres">
      <dgm:prSet presAssocID="{9B5A9858-61A7-41EF-8F0A-B81EAA063A47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9BD06D-C920-4686-B76B-F35BBE877DA0}" type="pres">
      <dgm:prSet presAssocID="{A043820A-5385-4FA0-9B2A-B0061D724336}" presName="base" presStyleLbl="dkBgShp" presStyleIdx="1" presStyleCnt="2"/>
      <dgm:spPr/>
    </dgm:pt>
  </dgm:ptLst>
  <dgm:cxnLst>
    <dgm:cxn modelId="{D61DD17C-F0FF-4B97-8CD6-C7A01738E82D}" srcId="{6D6A17BA-DD7F-4EAA-BD4D-0FBB89DB1D8A}" destId="{209BBBAC-A456-4EAD-99E6-599F0AB46B41}" srcOrd="2" destOrd="0" parTransId="{3D589EE1-722C-4D5F-AA8A-757812561F01}" sibTransId="{53E46756-D324-4CB7-919A-E73EE7521D81}"/>
    <dgm:cxn modelId="{04C9AF0B-0226-49FE-9768-0A12847FD5B8}" type="presOf" srcId="{209BBBAC-A456-4EAD-99E6-599F0AB46B41}" destId="{629A9BC3-55CD-44BF-B6B5-AA7152425A73}" srcOrd="0" destOrd="3" presId="urn:microsoft.com/office/officeart/2005/8/layout/hList3"/>
    <dgm:cxn modelId="{C80BA932-9ADE-45EF-88F1-EE53200AA6E9}" type="presOf" srcId="{E5EDE37D-4AB1-4E35-8DC3-966B8F337948}" destId="{222F3278-1019-432B-A090-D304C03F7D12}" srcOrd="0" destOrd="1" presId="urn:microsoft.com/office/officeart/2005/8/layout/hList3"/>
    <dgm:cxn modelId="{1A99AF7B-4847-412D-A9FA-3CFDCFCC6DCE}" type="presOf" srcId="{75849652-5BED-4770-9465-2CE3EB5CE790}" destId="{AE5C5F23-DA45-4BED-A44A-59C4DFAFC404}" srcOrd="0" destOrd="0" presId="urn:microsoft.com/office/officeart/2005/8/layout/hList3"/>
    <dgm:cxn modelId="{FBFE6EBB-1E8E-4165-96A3-2A614DF4DF2F}" srcId="{A043820A-5385-4FA0-9B2A-B0061D724336}" destId="{6D6A17BA-DD7F-4EAA-BD4D-0FBB89DB1D8A}" srcOrd="0" destOrd="0" parTransId="{09769228-9E07-4A5E-AC41-F364C31713F2}" sibTransId="{7D837295-AE0C-4601-B1D3-8754149DE8DA}"/>
    <dgm:cxn modelId="{0EF42320-C062-4703-BD78-0BF2063651FA}" type="presOf" srcId="{0D94FF02-49A3-4782-B4A6-917A03F9EC3A}" destId="{222F3278-1019-432B-A090-D304C03F7D12}" srcOrd="0" destOrd="2" presId="urn:microsoft.com/office/officeart/2005/8/layout/hList3"/>
    <dgm:cxn modelId="{015644C7-63A8-40CF-9D90-29D7B24F0A8F}" type="presOf" srcId="{7328B4C9-DDCF-46DA-AC69-D5747D0EA1A2}" destId="{222F3278-1019-432B-A090-D304C03F7D12}" srcOrd="0" destOrd="3" presId="urn:microsoft.com/office/officeart/2005/8/layout/hList3"/>
    <dgm:cxn modelId="{923F077F-625C-4ED2-A4F1-F4704033C58E}" type="presOf" srcId="{A043820A-5385-4FA0-9B2A-B0061D724336}" destId="{D9BC3B05-4D60-4D14-8EAC-8B9D50404E48}" srcOrd="0" destOrd="0" presId="urn:microsoft.com/office/officeart/2005/8/layout/hList3"/>
    <dgm:cxn modelId="{BF39AB41-4491-4E93-900F-57211194175C}" srcId="{75849652-5BED-4770-9465-2CE3EB5CE790}" destId="{A043820A-5385-4FA0-9B2A-B0061D724336}" srcOrd="0" destOrd="0" parTransId="{B330DE61-2FEE-4AAF-BD40-470A0AB7D78E}" sibTransId="{0BF77611-7FFC-4BFB-B189-C410B4D6A18F}"/>
    <dgm:cxn modelId="{68A71459-8EDF-4FA8-BDC7-6BF61B6E4319}" type="presOf" srcId="{9B5A9858-61A7-41EF-8F0A-B81EAA063A47}" destId="{222F3278-1019-432B-A090-D304C03F7D12}" srcOrd="0" destOrd="0" presId="urn:microsoft.com/office/officeart/2005/8/layout/hList3"/>
    <dgm:cxn modelId="{FBFAE5EE-48BA-445D-B2E7-32532AC60883}" type="presOf" srcId="{3CE872B3-C1F7-44A5-AF50-91AD8790C29A}" destId="{629A9BC3-55CD-44BF-B6B5-AA7152425A73}" srcOrd="0" destOrd="2" presId="urn:microsoft.com/office/officeart/2005/8/layout/hList3"/>
    <dgm:cxn modelId="{E7D416F7-4D51-47A8-84A3-0D1BE27C3854}" type="presOf" srcId="{6D6A17BA-DD7F-4EAA-BD4D-0FBB89DB1D8A}" destId="{629A9BC3-55CD-44BF-B6B5-AA7152425A73}" srcOrd="0" destOrd="0" presId="urn:microsoft.com/office/officeart/2005/8/layout/hList3"/>
    <dgm:cxn modelId="{E334C4D6-F0F0-4ADB-A17E-B76FF259DA76}" srcId="{6D6A17BA-DD7F-4EAA-BD4D-0FBB89DB1D8A}" destId="{3CE872B3-C1F7-44A5-AF50-91AD8790C29A}" srcOrd="1" destOrd="0" parTransId="{AE97F27F-A933-46B6-86CB-D1F1413237C2}" sibTransId="{94145E2B-A823-48F9-AF6D-118A7371B450}"/>
    <dgm:cxn modelId="{90ACC5EA-37F5-423A-9965-4C348AF9FCC0}" srcId="{9B5A9858-61A7-41EF-8F0A-B81EAA063A47}" destId="{0D94FF02-49A3-4782-B4A6-917A03F9EC3A}" srcOrd="1" destOrd="0" parTransId="{B42B7AE4-469B-4383-B8DD-E7D9E6D244E6}" sibTransId="{FCE469AA-2C17-4444-943F-CE1F653B12A8}"/>
    <dgm:cxn modelId="{8D718492-322A-4B48-841A-BA5998185904}" type="presOf" srcId="{7D63698C-574B-4366-91BB-5EE55D711234}" destId="{629A9BC3-55CD-44BF-B6B5-AA7152425A73}" srcOrd="0" destOrd="1" presId="urn:microsoft.com/office/officeart/2005/8/layout/hList3"/>
    <dgm:cxn modelId="{04D812DA-28B3-4E5C-86C3-292540781C42}" srcId="{6D6A17BA-DD7F-4EAA-BD4D-0FBB89DB1D8A}" destId="{7D63698C-574B-4366-91BB-5EE55D711234}" srcOrd="0" destOrd="0" parTransId="{8A968CFF-DAF7-41A8-91B3-7485BDCD9802}" sibTransId="{97ED6CFA-3C72-4A83-B59C-53E497DB024B}"/>
    <dgm:cxn modelId="{32FE6F13-0ADC-4099-9E99-668176F00072}" srcId="{9B5A9858-61A7-41EF-8F0A-B81EAA063A47}" destId="{7328B4C9-DDCF-46DA-AC69-D5747D0EA1A2}" srcOrd="2" destOrd="0" parTransId="{2DC12EBD-8869-4574-90FE-585C07C7CA83}" sibTransId="{A6E03161-C9BF-4308-BFD5-949817FEFBE7}"/>
    <dgm:cxn modelId="{4930B305-9C7E-4A5E-8EBF-98AADF66DFFF}" srcId="{A043820A-5385-4FA0-9B2A-B0061D724336}" destId="{9B5A9858-61A7-41EF-8F0A-B81EAA063A47}" srcOrd="1" destOrd="0" parTransId="{A3C72B27-0CE1-4CF8-B1B3-472C6B46DB60}" sibTransId="{ECE0A55D-D6F0-48C7-8A9F-05AD388F8056}"/>
    <dgm:cxn modelId="{089F3024-1795-4AC0-A464-719E793058D3}" srcId="{9B5A9858-61A7-41EF-8F0A-B81EAA063A47}" destId="{E5EDE37D-4AB1-4E35-8DC3-966B8F337948}" srcOrd="0" destOrd="0" parTransId="{001DAE09-D08B-4675-822D-A773B2921A1E}" sibTransId="{DA0621C9-C8FB-4D8B-912B-829400849A1F}"/>
    <dgm:cxn modelId="{1E875239-A8D8-475C-8939-7EBA59F16010}" type="presParOf" srcId="{AE5C5F23-DA45-4BED-A44A-59C4DFAFC404}" destId="{D9BC3B05-4D60-4D14-8EAC-8B9D50404E48}" srcOrd="0" destOrd="0" presId="urn:microsoft.com/office/officeart/2005/8/layout/hList3"/>
    <dgm:cxn modelId="{C4ACCA60-58D9-4E1D-9EA4-871CB780E2F1}" type="presParOf" srcId="{AE5C5F23-DA45-4BED-A44A-59C4DFAFC404}" destId="{3EC4E89B-E636-4981-87CC-E9212621F493}" srcOrd="1" destOrd="0" presId="urn:microsoft.com/office/officeart/2005/8/layout/hList3"/>
    <dgm:cxn modelId="{72092725-3C45-4D09-A316-A4DE80EC79E2}" type="presParOf" srcId="{3EC4E89B-E636-4981-87CC-E9212621F493}" destId="{629A9BC3-55CD-44BF-B6B5-AA7152425A73}" srcOrd="0" destOrd="0" presId="urn:microsoft.com/office/officeart/2005/8/layout/hList3"/>
    <dgm:cxn modelId="{1BADDE03-FF96-40DC-947D-DD27F70C2173}" type="presParOf" srcId="{3EC4E89B-E636-4981-87CC-E9212621F493}" destId="{222F3278-1019-432B-A090-D304C03F7D12}" srcOrd="1" destOrd="0" presId="urn:microsoft.com/office/officeart/2005/8/layout/hList3"/>
    <dgm:cxn modelId="{6E4EB8AF-A58C-4232-A91E-3AED8D309747}" type="presParOf" srcId="{AE5C5F23-DA45-4BED-A44A-59C4DFAFC404}" destId="{429BD06D-C920-4686-B76B-F35BBE877DA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BC3B05-4D60-4D14-8EAC-8B9D50404E48}">
      <dsp:nvSpPr>
        <dsp:cNvPr id="0" name=""/>
        <dsp:cNvSpPr/>
      </dsp:nvSpPr>
      <dsp:spPr>
        <a:xfrm>
          <a:off x="0" y="0"/>
          <a:ext cx="6096000" cy="12192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Rozhlasové a TV vysílání sledujeme prostřednictvím:</a:t>
          </a:r>
          <a:endParaRPr lang="cs-CZ" sz="3400" kern="1200" dirty="0"/>
        </a:p>
      </dsp:txBody>
      <dsp:txXfrm>
        <a:off x="0" y="0"/>
        <a:ext cx="6096000" cy="1219200"/>
      </dsp:txXfrm>
    </dsp:sp>
    <dsp:sp modelId="{629A9BC3-55CD-44BF-B6B5-AA7152425A73}">
      <dsp:nvSpPr>
        <dsp:cNvPr id="0" name=""/>
        <dsp:cNvSpPr/>
      </dsp:nvSpPr>
      <dsp:spPr>
        <a:xfrm>
          <a:off x="0" y="1219200"/>
          <a:ext cx="3047999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internetového prohlížeče</a:t>
          </a:r>
          <a:endParaRPr lang="cs-CZ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obsahuje program umožňující přehrávání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webové stránky </a:t>
          </a:r>
          <a:br>
            <a:rPr lang="cs-CZ" sz="1900" kern="1200" dirty="0" smtClean="0"/>
          </a:br>
          <a:r>
            <a:rPr lang="cs-CZ" sz="1900" kern="1200" dirty="0" smtClean="0"/>
            <a:t>s živým vysíláním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900" kern="1200" dirty="0"/>
        </a:p>
      </dsp:txBody>
      <dsp:txXfrm>
        <a:off x="0" y="1219200"/>
        <a:ext cx="3047999" cy="2560320"/>
      </dsp:txXfrm>
    </dsp:sp>
    <dsp:sp modelId="{222F3278-1019-432B-A090-D304C03F7D12}">
      <dsp:nvSpPr>
        <dsp:cNvPr id="0" name=""/>
        <dsp:cNvSpPr/>
      </dsp:nvSpPr>
      <dsp:spPr>
        <a:xfrm>
          <a:off x="3048000" y="1219200"/>
          <a:ext cx="3047999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programu (přehrávače)</a:t>
          </a:r>
          <a:endParaRPr lang="cs-CZ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výběr stanic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nahrávání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nastavení času ukončení </a:t>
          </a:r>
          <a:endParaRPr lang="cs-CZ" sz="1900" kern="1200" dirty="0"/>
        </a:p>
      </dsp:txBody>
      <dsp:txXfrm>
        <a:off x="3048000" y="1219200"/>
        <a:ext cx="3047999" cy="2560320"/>
      </dsp:txXfrm>
    </dsp:sp>
    <dsp:sp modelId="{429BD06D-C920-4686-B76B-F35BBE877DA0}">
      <dsp:nvSpPr>
        <dsp:cNvPr id="0" name=""/>
        <dsp:cNvSpPr/>
      </dsp:nvSpPr>
      <dsp:spPr>
        <a:xfrm>
          <a:off x="0" y="3779520"/>
          <a:ext cx="6096000" cy="2844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6B1D7-CA9C-4AC9-8C80-A7A9869D22D5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6D5E5-7E5E-44F1-AD47-351695890D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40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B2E-B9E6-4D8C-A586-454BAE230E2D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7C64-A521-4505-BD09-54C105DBA868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29C1-95AE-4DE9-8C5C-F1FFE426CA26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6739-BDC1-4A11-BE2E-E153B3D023BC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17C1-1C0B-4B34-A9CB-4B8C7DC2D9BB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6968-143F-4C52-872E-602FD500D4BF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937B-B7E6-4B1A-8F40-F1221FEB5E07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B1318-D680-4085-9B37-F8403341B25B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70A6-9A5F-44AF-8862-BE31157D3F36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F43-5564-4F0A-A929-40AB735E8A9D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1DE-3A84-4DD4-8857-FA6ACC1732E1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64CA7C3-BA19-48F0-B522-358BC816CB7C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oule.cz/" TargetMode="External"/><Relationship Id="rId3" Type="http://schemas.openxmlformats.org/officeDocument/2006/relationships/image" Target="../media/image4.tmp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listen.play.cz/player.html?shortcut=casradio&amp;v=20130609" TargetMode="External"/><Relationship Id="rId5" Type="http://schemas.openxmlformats.org/officeDocument/2006/relationships/image" Target="../media/image5.tmp"/><Relationship Id="rId4" Type="http://schemas.openxmlformats.org/officeDocument/2006/relationships/hyperlink" Target="http://static.abradio.cz/player/108/672/" TargetMode="External"/><Relationship Id="rId9" Type="http://schemas.openxmlformats.org/officeDocument/2006/relationships/image" Target="../media/image7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wmf"/><Relationship Id="rId5" Type="http://schemas.openxmlformats.org/officeDocument/2006/relationships/image" Target="../media/image9.tmp"/><Relationship Id="rId4" Type="http://schemas.openxmlformats.org/officeDocument/2006/relationships/hyperlink" Target="http://www.rychlost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-online.tv-on-line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eskatelevize.cz/porady/10121359557-port/788-hybridni-televize/video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0073" y="1382228"/>
            <a:ext cx="7632848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Výukový materiál v rámci projektu OPVK 1.5 Peníze středním školám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projektu:		CZ.1.07/1.5.00/34.0883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projektu:		Rozvoj vzdělanosti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šablony:   		III/2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Datum vytvoření:	</a:t>
            </a:r>
            <a:r>
              <a:rPr kumimoji="0" lang="cs-CZ" sz="1400" b="1" i="0" u="none" strike="noStrike" kern="1200" cap="all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</a:t>
            </a:r>
            <a:r>
              <a:rPr kumimoji="0" lang="cs-CZ" sz="1400" b="1" i="0" u="none" strike="noStrike" kern="1200" cap="all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4. 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6.</a:t>
            </a:r>
            <a:r>
              <a:rPr kumimoji="0" lang="cs-CZ" sz="1400" b="1" i="0" u="none" strike="noStrike" kern="1200" cap="all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2013</a:t>
            </a:r>
            <a:endParaRPr kumimoji="0" lang="cs-CZ" sz="1400" b="1" i="0" u="none" strike="noStrike" kern="1200" cap="all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Autor:			Mgr. Lenka Pchálková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Určeno pro předmět:	Informační a komunikační technologie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Tematická oblast:	 	Informační zdroje, elektronická komunikace, 				komunikační a přenosové možnosti Internetu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Obor vzdělání:		Obchodník (66-41-L/01) 2. ročník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                                          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výukového materiálu:  internetové rozhlasové</a:t>
            </a:r>
            <a:r>
              <a:rPr kumimoji="0" lang="cs-CZ" sz="1400" b="1" i="0" u="none" strike="noStrike" kern="1200" cap="all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a </a:t>
            </a:r>
            <a:r>
              <a:rPr kumimoji="0" lang="cs-CZ" sz="1400" b="1" i="0" u="none" strike="noStrike" kern="1200" cap="all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tv</a:t>
            </a:r>
            <a:r>
              <a:rPr kumimoji="0" lang="cs-CZ" sz="1400" b="1" i="0" u="none" strike="noStrike" kern="1200" cap="all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vysílání</a:t>
            </a:r>
            <a:endParaRPr lang="cs-CZ" sz="1400" b="1" dirty="0">
              <a:solidFill>
                <a:sysClr val="windowText" lastClr="000000"/>
              </a:solidFill>
              <a:latin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		</a:t>
            </a:r>
          </a:p>
          <a:p>
            <a:pPr algn="l"/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Popis využití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:</a:t>
            </a:r>
            <a:r>
              <a:rPr lang="cs-CZ" sz="1400" i="1" dirty="0"/>
              <a:t> </a:t>
            </a:r>
            <a:r>
              <a:rPr lang="cs-CZ" sz="1400" i="1" dirty="0" smtClean="0"/>
              <a:t>		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ŽÁK SI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pracuje s Pojmy internetové vysílání, 				hybridní televize. ověří si vysílání rozhlasu a </a:t>
            </a:r>
            <a:r>
              <a:rPr lang="cs-CZ" sz="1400" b="1" dirty="0" err="1" smtClean="0">
                <a:solidFill>
                  <a:sysClr val="windowText" lastClr="000000"/>
                </a:solidFill>
                <a:latin typeface="Century Gothic"/>
              </a:rPr>
              <a:t>tv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 				vysílání, změří rychlost připojení. Na snímku č. 4 			jsou na obrázcích hypertextové odkazy. 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Snímek 			č. 7 obsahuje odkaz na 15 minutové vysílání  				(vhodné pro samostatnou domácí práci)</a:t>
            </a:r>
            <a:endParaRPr lang="cs-CZ" sz="1400" b="1" dirty="0">
              <a:solidFill>
                <a:sysClr val="windowText" lastClr="000000"/>
              </a:solidFill>
              <a:latin typeface="Century Gothic"/>
            </a:endParaRPr>
          </a:p>
          <a:p>
            <a:pPr algn="l"/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Čas:  			15 minut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5" y="404664"/>
            <a:ext cx="359690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Y_32_INOVACE_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IKTO2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16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60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PCH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71846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1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cs-CZ" sz="2400" b="1" dirty="0">
                <a:latin typeface="+mn-lt"/>
              </a:rPr>
              <a:t>internetové rozhlasové a </a:t>
            </a:r>
            <a:r>
              <a:rPr lang="cs-CZ" sz="2400" b="1" dirty="0" err="1">
                <a:latin typeface="+mn-lt"/>
              </a:rPr>
              <a:t>tv</a:t>
            </a:r>
            <a:r>
              <a:rPr lang="cs-CZ" sz="2400" b="1" dirty="0">
                <a:latin typeface="+mn-lt"/>
              </a:rPr>
              <a:t> vysílání</a:t>
            </a: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64" y="76470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>
                <a:latin typeface="+mn-lt"/>
              </a:rPr>
              <a:t>I</a:t>
            </a:r>
            <a:r>
              <a:rPr lang="cs-CZ" b="1" cap="none" dirty="0" smtClean="0">
                <a:latin typeface="+mn-lt"/>
              </a:rPr>
              <a:t>nternetové rozhlasové a TV vysílání</a:t>
            </a:r>
            <a:endParaRPr lang="cs-CZ" sz="2000" b="1" cap="none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234888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07786" y="623731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Na internetu  jsou dostupné spousty  rozhlasových a televizních stanic.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99198253"/>
              </p:ext>
            </p:extLst>
          </p:nvPr>
        </p:nvGraphicFramePr>
        <p:xfrm>
          <a:off x="1547664" y="18852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48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cap="none" dirty="0" smtClean="0">
                <a:latin typeface="+mn-lt"/>
              </a:rPr>
              <a:t>Rozhlasové vysílání</a:t>
            </a:r>
            <a:endParaRPr lang="cs-CZ" b="1" cap="none" dirty="0"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177281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Rozhlasové stanice na svých stránkách nabízejí  </a:t>
            </a:r>
            <a:r>
              <a:rPr lang="cs-CZ" b="1" dirty="0"/>
              <a:t>o</a:t>
            </a:r>
            <a:r>
              <a:rPr lang="cs-CZ" b="1" dirty="0" smtClean="0"/>
              <a:t>nline vysílání.</a:t>
            </a:r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12" y="2292382"/>
            <a:ext cx="2135639" cy="1080000"/>
          </a:xfrm>
          <a:prstGeom prst="rect">
            <a:avLst/>
          </a:prstGeom>
        </p:spPr>
      </p:pic>
      <p:pic>
        <p:nvPicPr>
          <p:cNvPr id="9" name="Obrázek 8" descr="Výřez obrazovky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642005"/>
            <a:ext cx="1625480" cy="2880000"/>
          </a:xfrm>
          <a:prstGeom prst="rect">
            <a:avLst/>
          </a:prstGeom>
        </p:spPr>
      </p:pic>
      <p:pic>
        <p:nvPicPr>
          <p:cNvPr id="11" name="Obrázek 10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280" y="2292382"/>
            <a:ext cx="5479200" cy="1435007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3413280" y="4355812"/>
            <a:ext cx="547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Hudební stránky nabízejí rozhlasové stanice.</a:t>
            </a:r>
            <a:endParaRPr lang="cs-CZ" b="1" dirty="0"/>
          </a:p>
        </p:txBody>
      </p:sp>
      <p:pic>
        <p:nvPicPr>
          <p:cNvPr id="14" name="Obrázek 13" descr="Výřez obrazovky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91" y="5074633"/>
            <a:ext cx="6044298" cy="1080000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04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Televizní vysílání</a:t>
            </a:r>
            <a:endParaRPr lang="cs-CZ" sz="2000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7825" y="1916832"/>
            <a:ext cx="8640961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/>
              <a:t>Ke sledování televizního vysílání je vhodné mít:</a:t>
            </a:r>
          </a:p>
          <a:p>
            <a:r>
              <a:rPr lang="cs-CZ" sz="1600" dirty="0" smtClean="0"/>
              <a:t> </a:t>
            </a:r>
          </a:p>
          <a:p>
            <a:pPr>
              <a:spcAft>
                <a:spcPts val="1200"/>
              </a:spcAft>
            </a:pPr>
            <a:r>
              <a:rPr lang="cs-CZ" sz="1600" b="1" dirty="0" smtClean="0"/>
              <a:t>Pro kvalitní přenos videa </a:t>
            </a:r>
          </a:p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r>
              <a:rPr lang="cs-CZ" sz="1600" dirty="0" smtClean="0"/>
              <a:t>v TV kvalitě (576p) je vyžadována rychlost </a:t>
            </a:r>
            <a:r>
              <a:rPr lang="cs-CZ" sz="1600" dirty="0" err="1" smtClean="0"/>
              <a:t>downloadu</a:t>
            </a:r>
            <a:r>
              <a:rPr lang="cs-CZ" sz="1600" dirty="0" smtClean="0"/>
              <a:t> alespoň 2000 </a:t>
            </a:r>
            <a:r>
              <a:rPr lang="cs-CZ" sz="1600" dirty="0" err="1" smtClean="0"/>
              <a:t>kb</a:t>
            </a:r>
            <a:r>
              <a:rPr lang="cs-CZ" sz="1600" dirty="0" smtClean="0"/>
              <a:t>/s</a:t>
            </a:r>
          </a:p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r>
              <a:rPr lang="cs-CZ" sz="1600" dirty="0" smtClean="0"/>
              <a:t>pro přehrávání v HD kvalitě (720p) minimálně 4000 </a:t>
            </a:r>
            <a:r>
              <a:rPr lang="cs-CZ" sz="1600" dirty="0" err="1" smtClean="0"/>
              <a:t>kb</a:t>
            </a:r>
            <a:r>
              <a:rPr lang="cs-CZ" sz="1600" dirty="0" smtClean="0"/>
              <a:t>/s. </a:t>
            </a:r>
          </a:p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r>
              <a:rPr lang="cs-CZ" sz="1600" dirty="0" smtClean="0"/>
              <a:t>odezva, jejíž průměrná hodnota by neměla překročit 20 </a:t>
            </a:r>
            <a:r>
              <a:rPr lang="cs-CZ" sz="1600" dirty="0" err="1" smtClean="0"/>
              <a:t>ms</a:t>
            </a:r>
            <a:r>
              <a:rPr lang="cs-CZ" sz="1600" dirty="0" smtClean="0"/>
              <a:t> a max. hod. &lt; 50 </a:t>
            </a:r>
            <a:r>
              <a:rPr lang="cs-CZ" sz="1600" dirty="0" err="1" smtClean="0"/>
              <a:t>ms</a:t>
            </a:r>
            <a:r>
              <a:rPr lang="cs-CZ" sz="1600" dirty="0" smtClean="0"/>
              <a:t>.</a:t>
            </a:r>
          </a:p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endParaRPr lang="cs-CZ" sz="1600" dirty="0"/>
          </a:p>
          <a:p>
            <a:r>
              <a:rPr lang="cs-CZ" sz="1600" b="1" dirty="0" smtClean="0"/>
              <a:t>Změřte si rychlost připojení k internetu </a:t>
            </a:r>
            <a:r>
              <a:rPr lang="cs-CZ" sz="1600" b="1" dirty="0" smtClean="0">
                <a:hlinkClick r:id="rId4"/>
              </a:rPr>
              <a:t>www.rychlost.cz</a:t>
            </a:r>
            <a:r>
              <a:rPr lang="cs-CZ" sz="1600" b="1" dirty="0" smtClean="0"/>
              <a:t>.</a:t>
            </a:r>
          </a:p>
          <a:p>
            <a:endParaRPr lang="cs-CZ" sz="1600" b="1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721" y="4869160"/>
            <a:ext cx="4477375" cy="1190791"/>
          </a:xfrm>
          <a:prstGeom prst="rect">
            <a:avLst/>
          </a:prstGeom>
        </p:spPr>
      </p:pic>
      <p:pic>
        <p:nvPicPr>
          <p:cNvPr id="1029" name="Picture 5" descr="C:\Users\Uzivatel\AppData\Local\Microsoft\Windows\Temporary Internet Files\Content.IE5\YYP8Y7WP\MC90032008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4593924"/>
            <a:ext cx="176352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4860033" y="6083801"/>
            <a:ext cx="403875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U mě dobrý…</a:t>
            </a:r>
            <a:br>
              <a:rPr lang="cs-CZ" dirty="0" smtClean="0"/>
            </a:br>
            <a:r>
              <a:rPr lang="cs-CZ" dirty="0" smtClean="0"/>
              <a:t>A jak dopadlo vaše připojení?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67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cap="none" dirty="0">
                <a:latin typeface="+mn-lt"/>
              </a:rPr>
              <a:t>Televizní vysílání</a:t>
            </a:r>
            <a:endParaRPr lang="cs-CZ" b="1" cap="none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2489408"/>
            <a:ext cx="4320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/>
              <a:t>Internetové </a:t>
            </a:r>
            <a:r>
              <a:rPr lang="cs-CZ" b="1" dirty="0" err="1" smtClean="0"/>
              <a:t>streamování</a:t>
            </a:r>
            <a:r>
              <a:rPr lang="cs-CZ" b="1" dirty="0" smtClean="0"/>
              <a:t> je možnost sledovat televize přes běžný internetový prohlížeč.</a:t>
            </a:r>
          </a:p>
          <a:p>
            <a:endParaRPr lang="cs-CZ" b="1" dirty="0" smtClean="0"/>
          </a:p>
          <a:p>
            <a:r>
              <a:rPr lang="cs-CZ" b="1" dirty="0" smtClean="0"/>
              <a:t>Přehled online vysílání naleznete</a:t>
            </a:r>
            <a:br>
              <a:rPr lang="cs-CZ" b="1" dirty="0" smtClean="0"/>
            </a:br>
            <a:r>
              <a:rPr lang="cs-CZ" b="1" dirty="0" smtClean="0"/>
              <a:t>na </a:t>
            </a:r>
            <a:r>
              <a:rPr lang="cs-CZ" sz="1600" b="1" dirty="0" smtClean="0">
                <a:hlinkClick r:id="rId3"/>
              </a:rPr>
              <a:t>http</a:t>
            </a:r>
            <a:r>
              <a:rPr lang="cs-CZ" sz="1600" b="1" dirty="0">
                <a:hlinkClick r:id="rId3"/>
              </a:rPr>
              <a:t>://www.tv-online.tv-on-line.cz</a:t>
            </a:r>
            <a:r>
              <a:rPr lang="cs-CZ" sz="1600" b="1" dirty="0" smtClean="0">
                <a:hlinkClick r:id="rId3"/>
              </a:rPr>
              <a:t>/</a:t>
            </a: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>například …</a:t>
            </a:r>
            <a:endParaRPr lang="cs-CZ" b="1" dirty="0" smtClean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5"/>
          <a:stretch/>
        </p:blipFill>
        <p:spPr>
          <a:xfrm>
            <a:off x="5025629" y="1044887"/>
            <a:ext cx="3362795" cy="5408449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84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cap="none" dirty="0">
                <a:latin typeface="+mn-lt"/>
              </a:rPr>
              <a:t>Televizní vysílání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234888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/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065647"/>
            <a:ext cx="4632789" cy="900000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07504" y="1988840"/>
            <a:ext cx="88569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Prohlédněte si zajímavé vysílání České televize o hybridní televizi </a:t>
            </a:r>
            <a:r>
              <a:rPr lang="cs-CZ" sz="1600" dirty="0" smtClean="0"/>
              <a:t>(odvysíláno 12. 4. 2012). </a:t>
            </a:r>
          </a:p>
          <a:p>
            <a:r>
              <a:rPr lang="cs-CZ" sz="1600" dirty="0" smtClean="0">
                <a:hlinkClick r:id="rId4"/>
              </a:rPr>
              <a:t>http</a:t>
            </a:r>
            <a:r>
              <a:rPr lang="cs-CZ" sz="1600" dirty="0">
                <a:hlinkClick r:id="rId4"/>
              </a:rPr>
              <a:t>://www.ceskatelevize.cz/porady/10121359557-port/788-hybridni-televize/video/</a:t>
            </a:r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580112" y="63093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Děkuji za pozornost.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54034" y="502233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Zjistěte dnešní program živého vysílání (online) některého z vašich oblíbených televizních kanálů. </a:t>
            </a:r>
            <a:endParaRPr lang="cs-CZ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4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Použitá literatura a internetové zdroje</a:t>
            </a:r>
            <a:endParaRPr lang="cs-CZ" sz="3200" b="1" cap="none" dirty="0">
              <a:latin typeface="+mn-lt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68624"/>
            <a:ext cx="8229600" cy="4340696"/>
          </a:xfrm>
        </p:spPr>
        <p:txBody>
          <a:bodyPr numCol="2">
            <a:normAutofit fontScale="92500" lnSpcReduction="10000"/>
          </a:bodyPr>
          <a:lstStyle/>
          <a:p>
            <a:r>
              <a:rPr lang="cs-CZ" dirty="0" smtClean="0"/>
              <a:t>NAVRÁTIL</a:t>
            </a:r>
            <a:r>
              <a:rPr lang="cs-CZ" dirty="0"/>
              <a:t>, Pavel. </a:t>
            </a:r>
            <a:r>
              <a:rPr lang="cs-CZ" i="1" dirty="0"/>
              <a:t>S počítačem nejen k maturitě - 1. díl</a:t>
            </a:r>
            <a:r>
              <a:rPr lang="cs-CZ" dirty="0"/>
              <a:t>. 7. vyd. Computer Media, spol. s r.o., 2009. ISBN 978-80-7402-020-9. </a:t>
            </a:r>
            <a:endParaRPr lang="cs-CZ" dirty="0" smtClean="0"/>
          </a:p>
          <a:p>
            <a:r>
              <a:rPr lang="cs-CZ" dirty="0"/>
              <a:t>NAVRÁTIL, Pavel. </a:t>
            </a:r>
            <a:r>
              <a:rPr lang="cs-CZ" i="1" dirty="0"/>
              <a:t>S počítačem nejen k maturitě</a:t>
            </a:r>
            <a:r>
              <a:rPr lang="cs-CZ" dirty="0"/>
              <a:t>. 7. vyd. Kralice na Hané: Computer Media, 2009, 176 s. ISBN 978-80-7402-021-6. </a:t>
            </a:r>
            <a:endParaRPr lang="cs-CZ" dirty="0" smtClean="0"/>
          </a:p>
          <a:p>
            <a:r>
              <a:rPr lang="cs-CZ" dirty="0"/>
              <a:t>ROUBAL,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Computer Press, 2010, 103 s. ISBN 978-80-251-3228-9. </a:t>
            </a:r>
          </a:p>
          <a:p>
            <a:r>
              <a:rPr lang="cs-CZ" dirty="0"/>
              <a:t>Kliparty viz Galerie médií </a:t>
            </a:r>
            <a:r>
              <a:rPr lang="cs-CZ" dirty="0" smtClean="0"/>
              <a:t>Microsoft PowerPoint.</a:t>
            </a:r>
          </a:p>
          <a:p>
            <a:r>
              <a:rPr lang="cs-CZ" dirty="0" smtClean="0"/>
              <a:t>ROUBAL</a:t>
            </a:r>
            <a:r>
              <a:rPr lang="cs-CZ" dirty="0"/>
              <a:t>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Computer Press, 2010, 103 s. ISBN 978-80-251-3228-9. </a:t>
            </a:r>
            <a:endParaRPr 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8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9193</TotalTime>
  <Words>329</Words>
  <Application>Microsoft Office PowerPoint</Application>
  <PresentationFormat>Předvádění na obrazovce (4:3)</PresentationFormat>
  <Paragraphs>60</Paragraphs>
  <Slides>8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Lékárna</vt:lpstr>
      <vt:lpstr>Prezentace aplikace PowerPoint</vt:lpstr>
      <vt:lpstr>internetové rozhlasové a tv vysílání</vt:lpstr>
      <vt:lpstr>Internetové rozhlasové a TV vysílání</vt:lpstr>
      <vt:lpstr>Rozhlasové vysílání</vt:lpstr>
      <vt:lpstr>Televizní vysílání</vt:lpstr>
      <vt:lpstr>Televizní vysílání</vt:lpstr>
      <vt:lpstr>Televizní vysílání</vt:lpstr>
      <vt:lpstr>Použitá literatura a internetové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rozhlas a tv</dc:title>
  <dc:creator>Pchalkova</dc:creator>
  <cp:lastModifiedBy>Uzivatel</cp:lastModifiedBy>
  <cp:revision>430</cp:revision>
  <dcterms:modified xsi:type="dcterms:W3CDTF">2013-06-14T05:03:40Z</dcterms:modified>
</cp:coreProperties>
</file>