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3"/>
  </p:notesMasterIdLst>
  <p:sldIdLst>
    <p:sldId id="264" r:id="rId2"/>
    <p:sldId id="256" r:id="rId3"/>
    <p:sldId id="311" r:id="rId4"/>
    <p:sldId id="304" r:id="rId5"/>
    <p:sldId id="305" r:id="rId6"/>
    <p:sldId id="306" r:id="rId7"/>
    <p:sldId id="307" r:id="rId8"/>
    <p:sldId id="308" r:id="rId9"/>
    <p:sldId id="310" r:id="rId10"/>
    <p:sldId id="313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560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03BBA0-1618-4C37-B5E3-04A3D722FECB}" type="doc">
      <dgm:prSet loTypeId="urn:microsoft.com/office/officeart/2008/layout/LinedList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C21CB594-8805-4070-B083-D406E8C41BE1}">
      <dgm:prSet phldrT="[Text]"/>
      <dgm:spPr/>
      <dgm:t>
        <a:bodyPr vert="vert270"/>
        <a:lstStyle/>
        <a:p>
          <a:r>
            <a:rPr lang="cs-CZ" b="1" dirty="0" smtClean="0">
              <a:solidFill>
                <a:schemeClr val="accent1">
                  <a:lumMod val="50000"/>
                </a:schemeClr>
              </a:solidFill>
            </a:rPr>
            <a:t>Cenná data</a:t>
          </a:r>
          <a:endParaRPr lang="cs-CZ" b="1" dirty="0">
            <a:solidFill>
              <a:schemeClr val="accent1">
                <a:lumMod val="50000"/>
              </a:schemeClr>
            </a:solidFill>
          </a:endParaRPr>
        </a:p>
      </dgm:t>
    </dgm:pt>
    <dgm:pt modelId="{17FF19F0-9B98-4B81-A898-34A4E7C7091E}" type="parTrans" cxnId="{EA514CE6-C392-45B9-9F42-C239171AD6CE}">
      <dgm:prSet/>
      <dgm:spPr/>
      <dgm:t>
        <a:bodyPr/>
        <a:lstStyle/>
        <a:p>
          <a:endParaRPr lang="cs-CZ"/>
        </a:p>
      </dgm:t>
    </dgm:pt>
    <dgm:pt modelId="{54217741-59A3-4540-8567-2997EFBB86E4}" type="sibTrans" cxnId="{EA514CE6-C392-45B9-9F42-C239171AD6CE}">
      <dgm:prSet/>
      <dgm:spPr/>
      <dgm:t>
        <a:bodyPr/>
        <a:lstStyle/>
        <a:p>
          <a:endParaRPr lang="cs-CZ"/>
        </a:p>
      </dgm:t>
    </dgm:pt>
    <dgm:pt modelId="{EF68110D-30B6-44BB-81BA-64056B3544D3}">
      <dgm:prSet phldrT="[Text]"/>
      <dgm:spPr/>
      <dgm:t>
        <a:bodyPr/>
        <a:lstStyle/>
        <a:p>
          <a:r>
            <a:rPr lang="cs-CZ" dirty="0" smtClean="0"/>
            <a:t>Osobní údaje (rodné číslo, adresy)</a:t>
          </a:r>
          <a:endParaRPr lang="cs-CZ" dirty="0"/>
        </a:p>
      </dgm:t>
    </dgm:pt>
    <dgm:pt modelId="{B681FFCE-CF96-47EC-814C-48A8B5C686E0}" type="parTrans" cxnId="{9B2545FA-67E6-4077-8A44-30AD7AB60AAF}">
      <dgm:prSet/>
      <dgm:spPr/>
      <dgm:t>
        <a:bodyPr/>
        <a:lstStyle/>
        <a:p>
          <a:endParaRPr lang="cs-CZ"/>
        </a:p>
      </dgm:t>
    </dgm:pt>
    <dgm:pt modelId="{FB8F4D04-2FD3-4942-9E0E-6146E69596C1}" type="sibTrans" cxnId="{9B2545FA-67E6-4077-8A44-30AD7AB60AAF}">
      <dgm:prSet/>
      <dgm:spPr/>
      <dgm:t>
        <a:bodyPr/>
        <a:lstStyle/>
        <a:p>
          <a:endParaRPr lang="cs-CZ"/>
        </a:p>
      </dgm:t>
    </dgm:pt>
    <dgm:pt modelId="{40C3551D-2A9D-4FD2-A7A9-60D2A3C7E994}">
      <dgm:prSet phldrT="[Text]"/>
      <dgm:spPr/>
      <dgm:t>
        <a:bodyPr/>
        <a:lstStyle/>
        <a:p>
          <a:r>
            <a:rPr lang="cs-CZ" dirty="0" smtClean="0"/>
            <a:t>Zdravotní stav</a:t>
          </a:r>
          <a:endParaRPr lang="cs-CZ" dirty="0"/>
        </a:p>
      </dgm:t>
    </dgm:pt>
    <dgm:pt modelId="{FA7C9089-54FE-4194-A3F0-0F2C5ADEE01F}" type="parTrans" cxnId="{92419874-A764-473B-999C-923057484CFD}">
      <dgm:prSet/>
      <dgm:spPr/>
      <dgm:t>
        <a:bodyPr/>
        <a:lstStyle/>
        <a:p>
          <a:endParaRPr lang="cs-CZ"/>
        </a:p>
      </dgm:t>
    </dgm:pt>
    <dgm:pt modelId="{B88DAE69-59D9-4FDF-9026-9D9545468D31}" type="sibTrans" cxnId="{92419874-A764-473B-999C-923057484CFD}">
      <dgm:prSet/>
      <dgm:spPr/>
      <dgm:t>
        <a:bodyPr/>
        <a:lstStyle/>
        <a:p>
          <a:endParaRPr lang="cs-CZ"/>
        </a:p>
      </dgm:t>
    </dgm:pt>
    <dgm:pt modelId="{C94A89AC-21C3-4122-9F2E-82320F5875CA}">
      <dgm:prSet phldrT="[Text]"/>
      <dgm:spPr/>
      <dgm:t>
        <a:bodyPr/>
        <a:lstStyle/>
        <a:p>
          <a:r>
            <a:rPr lang="cs-CZ" dirty="0" smtClean="0"/>
            <a:t>Majetkové poměry</a:t>
          </a:r>
          <a:endParaRPr lang="cs-CZ" dirty="0"/>
        </a:p>
      </dgm:t>
    </dgm:pt>
    <dgm:pt modelId="{FE307D31-32BD-40F7-B4A6-13651ED4C997}" type="parTrans" cxnId="{86AB9280-8492-4760-BC66-CA7B312363EC}">
      <dgm:prSet/>
      <dgm:spPr/>
      <dgm:t>
        <a:bodyPr/>
        <a:lstStyle/>
        <a:p>
          <a:endParaRPr lang="cs-CZ"/>
        </a:p>
      </dgm:t>
    </dgm:pt>
    <dgm:pt modelId="{3EFBC8D8-8D51-42FA-A735-47E3BA217F0A}" type="sibTrans" cxnId="{86AB9280-8492-4760-BC66-CA7B312363EC}">
      <dgm:prSet/>
      <dgm:spPr/>
      <dgm:t>
        <a:bodyPr/>
        <a:lstStyle/>
        <a:p>
          <a:endParaRPr lang="cs-CZ"/>
        </a:p>
      </dgm:t>
    </dgm:pt>
    <dgm:pt modelId="{7710D737-3FB5-4D62-8AE8-D757D780F446}">
      <dgm:prSet phldrT="[Text]"/>
      <dgm:spPr/>
      <dgm:t>
        <a:bodyPr/>
        <a:lstStyle/>
        <a:p>
          <a:r>
            <a:rPr lang="cs-CZ" dirty="0" err="1" smtClean="0"/>
            <a:t>Info</a:t>
          </a:r>
          <a:r>
            <a:rPr lang="cs-CZ" dirty="0" smtClean="0"/>
            <a:t> o vzdělání</a:t>
          </a:r>
          <a:endParaRPr lang="cs-CZ" dirty="0"/>
        </a:p>
      </dgm:t>
    </dgm:pt>
    <dgm:pt modelId="{0C2FCCFB-E2AF-4FC8-9E12-3462914FC82E}" type="parTrans" cxnId="{FD4126E0-020F-499A-A0E5-622E052F3ED6}">
      <dgm:prSet/>
      <dgm:spPr/>
      <dgm:t>
        <a:bodyPr/>
        <a:lstStyle/>
        <a:p>
          <a:endParaRPr lang="cs-CZ"/>
        </a:p>
      </dgm:t>
    </dgm:pt>
    <dgm:pt modelId="{8E675BF0-C849-499F-97B0-5AB37B1B7AEF}" type="sibTrans" cxnId="{FD4126E0-020F-499A-A0E5-622E052F3ED6}">
      <dgm:prSet/>
      <dgm:spPr/>
      <dgm:t>
        <a:bodyPr/>
        <a:lstStyle/>
        <a:p>
          <a:endParaRPr lang="cs-CZ"/>
        </a:p>
      </dgm:t>
    </dgm:pt>
    <dgm:pt modelId="{3C618177-8A1E-40D5-8218-F13959784F55}">
      <dgm:prSet phldrT="[Text]"/>
      <dgm:spPr/>
      <dgm:t>
        <a:bodyPr/>
        <a:lstStyle/>
        <a:p>
          <a:r>
            <a:rPr lang="cs-CZ" dirty="0" err="1" smtClean="0"/>
            <a:t>Info</a:t>
          </a:r>
          <a:r>
            <a:rPr lang="cs-CZ" dirty="0" smtClean="0"/>
            <a:t> o platech</a:t>
          </a:r>
          <a:endParaRPr lang="cs-CZ" dirty="0"/>
        </a:p>
      </dgm:t>
    </dgm:pt>
    <dgm:pt modelId="{0CF6EC51-0C16-4992-A7BE-C58F5323FC47}" type="parTrans" cxnId="{B8784CC2-8F79-450E-9301-DD4034691E81}">
      <dgm:prSet/>
      <dgm:spPr/>
      <dgm:t>
        <a:bodyPr/>
        <a:lstStyle/>
        <a:p>
          <a:endParaRPr lang="cs-CZ"/>
        </a:p>
      </dgm:t>
    </dgm:pt>
    <dgm:pt modelId="{0F7D0551-E586-4ACD-904F-F2F107315FE8}" type="sibTrans" cxnId="{B8784CC2-8F79-450E-9301-DD4034691E81}">
      <dgm:prSet/>
      <dgm:spPr/>
      <dgm:t>
        <a:bodyPr/>
        <a:lstStyle/>
        <a:p>
          <a:endParaRPr lang="cs-CZ"/>
        </a:p>
      </dgm:t>
    </dgm:pt>
    <dgm:pt modelId="{9293C843-AA6E-48E1-A6C1-25315CA00417}">
      <dgm:prSet phldrT="[Text]"/>
      <dgm:spPr/>
      <dgm:t>
        <a:bodyPr/>
        <a:lstStyle/>
        <a:p>
          <a:r>
            <a:rPr lang="cs-CZ" dirty="0" smtClean="0"/>
            <a:t>Marketingové strategie</a:t>
          </a:r>
          <a:endParaRPr lang="cs-CZ" dirty="0"/>
        </a:p>
      </dgm:t>
    </dgm:pt>
    <dgm:pt modelId="{191E2FE4-07FB-4D1E-BF88-5D48559187EF}" type="parTrans" cxnId="{F010A187-7070-42F1-83D7-CD76921D1645}">
      <dgm:prSet/>
      <dgm:spPr/>
      <dgm:t>
        <a:bodyPr/>
        <a:lstStyle/>
        <a:p>
          <a:endParaRPr lang="cs-CZ"/>
        </a:p>
      </dgm:t>
    </dgm:pt>
    <dgm:pt modelId="{73AADF0D-EB8E-4503-8DB8-6C785DF068C2}" type="sibTrans" cxnId="{F010A187-7070-42F1-83D7-CD76921D1645}">
      <dgm:prSet/>
      <dgm:spPr/>
      <dgm:t>
        <a:bodyPr/>
        <a:lstStyle/>
        <a:p>
          <a:endParaRPr lang="cs-CZ"/>
        </a:p>
      </dgm:t>
    </dgm:pt>
    <dgm:pt modelId="{5F0B03F6-3E8E-44EC-AA8D-3350B4460365}">
      <dgm:prSet phldrT="[Text]"/>
      <dgm:spPr/>
      <dgm:t>
        <a:bodyPr/>
        <a:lstStyle/>
        <a:p>
          <a:r>
            <a:rPr lang="cs-CZ" dirty="0" smtClean="0"/>
            <a:t>Vojenské informace</a:t>
          </a:r>
          <a:endParaRPr lang="cs-CZ" dirty="0"/>
        </a:p>
      </dgm:t>
    </dgm:pt>
    <dgm:pt modelId="{358089E8-EE22-4E3E-B65D-CFDBF251DC16}" type="parTrans" cxnId="{E520C433-F30A-407C-884D-50F4B991D9D4}">
      <dgm:prSet/>
      <dgm:spPr/>
      <dgm:t>
        <a:bodyPr/>
        <a:lstStyle/>
        <a:p>
          <a:endParaRPr lang="cs-CZ"/>
        </a:p>
      </dgm:t>
    </dgm:pt>
    <dgm:pt modelId="{8C5C6BAB-A723-4878-92AA-564A32C70634}" type="sibTrans" cxnId="{E520C433-F30A-407C-884D-50F4B991D9D4}">
      <dgm:prSet/>
      <dgm:spPr/>
      <dgm:t>
        <a:bodyPr/>
        <a:lstStyle/>
        <a:p>
          <a:endParaRPr lang="cs-CZ"/>
        </a:p>
      </dgm:t>
    </dgm:pt>
    <dgm:pt modelId="{3C05A614-A07F-4967-B67F-EE8FA2CDDE5D}">
      <dgm:prSet phldrT="[Text]"/>
      <dgm:spPr/>
      <dgm:t>
        <a:bodyPr/>
        <a:lstStyle/>
        <a:p>
          <a:r>
            <a:rPr lang="cs-CZ" dirty="0" smtClean="0"/>
            <a:t>Firemní strategie a plány</a:t>
          </a:r>
          <a:endParaRPr lang="cs-CZ" dirty="0"/>
        </a:p>
      </dgm:t>
    </dgm:pt>
    <dgm:pt modelId="{FEB489D5-FE2C-464A-965F-9D9ACF9FB3CA}" type="parTrans" cxnId="{29BA801C-F028-434F-B55E-CECCAF7FF55F}">
      <dgm:prSet/>
      <dgm:spPr/>
      <dgm:t>
        <a:bodyPr/>
        <a:lstStyle/>
        <a:p>
          <a:endParaRPr lang="cs-CZ"/>
        </a:p>
      </dgm:t>
    </dgm:pt>
    <dgm:pt modelId="{59A73278-033C-4B67-80BC-45B0EC19101A}" type="sibTrans" cxnId="{29BA801C-F028-434F-B55E-CECCAF7FF55F}">
      <dgm:prSet/>
      <dgm:spPr/>
      <dgm:t>
        <a:bodyPr/>
        <a:lstStyle/>
        <a:p>
          <a:endParaRPr lang="cs-CZ"/>
        </a:p>
      </dgm:t>
    </dgm:pt>
    <dgm:pt modelId="{1E386238-6906-4174-998E-87E241639CD8}">
      <dgm:prSet phldrT="[Text]"/>
      <dgm:spPr/>
      <dgm:t>
        <a:bodyPr/>
        <a:lstStyle/>
        <a:p>
          <a:r>
            <a:rPr lang="cs-CZ" dirty="0" smtClean="0"/>
            <a:t>... d</a:t>
          </a:r>
          <a:r>
            <a:rPr lang="cs-CZ" i="1" dirty="0" smtClean="0"/>
            <a:t>oplňte vlastní zkušenost</a:t>
          </a:r>
          <a:endParaRPr lang="cs-CZ" i="1" dirty="0"/>
        </a:p>
      </dgm:t>
    </dgm:pt>
    <dgm:pt modelId="{23923D9D-362F-4067-A6F7-DD6D7E071766}" type="parTrans" cxnId="{76756078-0DD1-4378-99A5-4C3BE0BC2D94}">
      <dgm:prSet/>
      <dgm:spPr/>
      <dgm:t>
        <a:bodyPr/>
        <a:lstStyle/>
        <a:p>
          <a:endParaRPr lang="cs-CZ"/>
        </a:p>
      </dgm:t>
    </dgm:pt>
    <dgm:pt modelId="{10838C70-D0C5-42AB-BC3C-F17C14168BEE}" type="sibTrans" cxnId="{76756078-0DD1-4378-99A5-4C3BE0BC2D94}">
      <dgm:prSet/>
      <dgm:spPr/>
      <dgm:t>
        <a:bodyPr/>
        <a:lstStyle/>
        <a:p>
          <a:endParaRPr lang="cs-CZ"/>
        </a:p>
      </dgm:t>
    </dgm:pt>
    <dgm:pt modelId="{09E0A234-E4B1-49BA-8FF0-AA74822BDBBD}" type="pres">
      <dgm:prSet presAssocID="{1103BBA0-1618-4C37-B5E3-04A3D722FEC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7F52C310-CD69-40CB-A84F-10870211A66B}" type="pres">
      <dgm:prSet presAssocID="{C21CB594-8805-4070-B083-D406E8C41BE1}" presName="thickLine" presStyleLbl="alignNode1" presStyleIdx="0" presStyleCnt="1"/>
      <dgm:spPr/>
    </dgm:pt>
    <dgm:pt modelId="{D5CA31CD-2CEE-49E9-91D6-F5E53F95B20F}" type="pres">
      <dgm:prSet presAssocID="{C21CB594-8805-4070-B083-D406E8C41BE1}" presName="horz1" presStyleCnt="0"/>
      <dgm:spPr/>
    </dgm:pt>
    <dgm:pt modelId="{D39B35EA-DF7E-4630-B4D0-9AE86AF7A4EB}" type="pres">
      <dgm:prSet presAssocID="{C21CB594-8805-4070-B083-D406E8C41BE1}" presName="tx1" presStyleLbl="revTx" presStyleIdx="0" presStyleCnt="10"/>
      <dgm:spPr/>
      <dgm:t>
        <a:bodyPr/>
        <a:lstStyle/>
        <a:p>
          <a:endParaRPr lang="cs-CZ"/>
        </a:p>
      </dgm:t>
    </dgm:pt>
    <dgm:pt modelId="{24BA9B78-DE3A-492B-8BBF-0F8533E261BE}" type="pres">
      <dgm:prSet presAssocID="{C21CB594-8805-4070-B083-D406E8C41BE1}" presName="vert1" presStyleCnt="0"/>
      <dgm:spPr/>
    </dgm:pt>
    <dgm:pt modelId="{E3AA0FE5-14E8-4682-B2B1-77AFAB9B3EA1}" type="pres">
      <dgm:prSet presAssocID="{EF68110D-30B6-44BB-81BA-64056B3544D3}" presName="vertSpace2a" presStyleCnt="0"/>
      <dgm:spPr/>
    </dgm:pt>
    <dgm:pt modelId="{B7151A07-6F48-4106-82DB-B0FB0711B2D2}" type="pres">
      <dgm:prSet presAssocID="{EF68110D-30B6-44BB-81BA-64056B3544D3}" presName="horz2" presStyleCnt="0"/>
      <dgm:spPr/>
    </dgm:pt>
    <dgm:pt modelId="{ED4DA5A4-6A5C-4709-8080-4581519577D7}" type="pres">
      <dgm:prSet presAssocID="{EF68110D-30B6-44BB-81BA-64056B3544D3}" presName="horzSpace2" presStyleCnt="0"/>
      <dgm:spPr/>
    </dgm:pt>
    <dgm:pt modelId="{B77E07C9-7E15-4375-817B-2987AD9904F0}" type="pres">
      <dgm:prSet presAssocID="{EF68110D-30B6-44BB-81BA-64056B3544D3}" presName="tx2" presStyleLbl="revTx" presStyleIdx="1" presStyleCnt="10"/>
      <dgm:spPr/>
      <dgm:t>
        <a:bodyPr/>
        <a:lstStyle/>
        <a:p>
          <a:endParaRPr lang="cs-CZ"/>
        </a:p>
      </dgm:t>
    </dgm:pt>
    <dgm:pt modelId="{D3E43E3A-9D1E-4712-B873-837B5012FEC5}" type="pres">
      <dgm:prSet presAssocID="{EF68110D-30B6-44BB-81BA-64056B3544D3}" presName="vert2" presStyleCnt="0"/>
      <dgm:spPr/>
    </dgm:pt>
    <dgm:pt modelId="{C71075B8-D143-43A2-BDC1-5AD43AD4C011}" type="pres">
      <dgm:prSet presAssocID="{EF68110D-30B6-44BB-81BA-64056B3544D3}" presName="thinLine2b" presStyleLbl="callout" presStyleIdx="0" presStyleCnt="9"/>
      <dgm:spPr/>
    </dgm:pt>
    <dgm:pt modelId="{64DA9E36-4104-44D3-A1B0-5A018D034A5D}" type="pres">
      <dgm:prSet presAssocID="{EF68110D-30B6-44BB-81BA-64056B3544D3}" presName="vertSpace2b" presStyleCnt="0"/>
      <dgm:spPr/>
    </dgm:pt>
    <dgm:pt modelId="{F439A075-1826-46AE-99EF-FCBF8D4F5B38}" type="pres">
      <dgm:prSet presAssocID="{40C3551D-2A9D-4FD2-A7A9-60D2A3C7E994}" presName="horz2" presStyleCnt="0"/>
      <dgm:spPr/>
    </dgm:pt>
    <dgm:pt modelId="{E6FE70EE-2DDF-45A1-B1F5-F6B9BFAC39A1}" type="pres">
      <dgm:prSet presAssocID="{40C3551D-2A9D-4FD2-A7A9-60D2A3C7E994}" presName="horzSpace2" presStyleCnt="0"/>
      <dgm:spPr/>
    </dgm:pt>
    <dgm:pt modelId="{1C378A11-0A1D-478A-86F6-AB30A033299B}" type="pres">
      <dgm:prSet presAssocID="{40C3551D-2A9D-4FD2-A7A9-60D2A3C7E994}" presName="tx2" presStyleLbl="revTx" presStyleIdx="2" presStyleCnt="10"/>
      <dgm:spPr/>
      <dgm:t>
        <a:bodyPr/>
        <a:lstStyle/>
        <a:p>
          <a:endParaRPr lang="cs-CZ"/>
        </a:p>
      </dgm:t>
    </dgm:pt>
    <dgm:pt modelId="{56278609-D2E5-47A1-B30E-F593C1406EDE}" type="pres">
      <dgm:prSet presAssocID="{40C3551D-2A9D-4FD2-A7A9-60D2A3C7E994}" presName="vert2" presStyleCnt="0"/>
      <dgm:spPr/>
    </dgm:pt>
    <dgm:pt modelId="{557BF0EA-7BE8-441A-96EC-98020B62CCC3}" type="pres">
      <dgm:prSet presAssocID="{40C3551D-2A9D-4FD2-A7A9-60D2A3C7E994}" presName="thinLine2b" presStyleLbl="callout" presStyleIdx="1" presStyleCnt="9"/>
      <dgm:spPr/>
    </dgm:pt>
    <dgm:pt modelId="{8BA8F191-61B0-450E-B376-2AF5C54CCD64}" type="pres">
      <dgm:prSet presAssocID="{40C3551D-2A9D-4FD2-A7A9-60D2A3C7E994}" presName="vertSpace2b" presStyleCnt="0"/>
      <dgm:spPr/>
    </dgm:pt>
    <dgm:pt modelId="{A292D393-5809-46A3-B3A2-FDD6D5AE0C41}" type="pres">
      <dgm:prSet presAssocID="{C94A89AC-21C3-4122-9F2E-82320F5875CA}" presName="horz2" presStyleCnt="0"/>
      <dgm:spPr/>
    </dgm:pt>
    <dgm:pt modelId="{3CBEEDC1-59D8-4D20-92AB-F52F66ABB222}" type="pres">
      <dgm:prSet presAssocID="{C94A89AC-21C3-4122-9F2E-82320F5875CA}" presName="horzSpace2" presStyleCnt="0"/>
      <dgm:spPr/>
    </dgm:pt>
    <dgm:pt modelId="{9BCFF3D6-A42F-430C-B57B-5CD96B70EEEB}" type="pres">
      <dgm:prSet presAssocID="{C94A89AC-21C3-4122-9F2E-82320F5875CA}" presName="tx2" presStyleLbl="revTx" presStyleIdx="3" presStyleCnt="10"/>
      <dgm:spPr/>
      <dgm:t>
        <a:bodyPr/>
        <a:lstStyle/>
        <a:p>
          <a:endParaRPr lang="cs-CZ"/>
        </a:p>
      </dgm:t>
    </dgm:pt>
    <dgm:pt modelId="{1CD0810B-165B-4609-9BBC-2CCB3CE36E57}" type="pres">
      <dgm:prSet presAssocID="{C94A89AC-21C3-4122-9F2E-82320F5875CA}" presName="vert2" presStyleCnt="0"/>
      <dgm:spPr/>
    </dgm:pt>
    <dgm:pt modelId="{3305D71D-AA88-4481-962C-FB127E60FCAB}" type="pres">
      <dgm:prSet presAssocID="{C94A89AC-21C3-4122-9F2E-82320F5875CA}" presName="thinLine2b" presStyleLbl="callout" presStyleIdx="2" presStyleCnt="9"/>
      <dgm:spPr/>
    </dgm:pt>
    <dgm:pt modelId="{3F8B8907-851A-4916-9E6D-9A06B6056D1F}" type="pres">
      <dgm:prSet presAssocID="{C94A89AC-21C3-4122-9F2E-82320F5875CA}" presName="vertSpace2b" presStyleCnt="0"/>
      <dgm:spPr/>
    </dgm:pt>
    <dgm:pt modelId="{E9BE9CCC-0A13-4184-A26C-64BC555358F9}" type="pres">
      <dgm:prSet presAssocID="{7710D737-3FB5-4D62-8AE8-D757D780F446}" presName="horz2" presStyleCnt="0"/>
      <dgm:spPr/>
    </dgm:pt>
    <dgm:pt modelId="{DD8F7893-F7DF-4EC3-ABF8-15F4F45A91BC}" type="pres">
      <dgm:prSet presAssocID="{7710D737-3FB5-4D62-8AE8-D757D780F446}" presName="horzSpace2" presStyleCnt="0"/>
      <dgm:spPr/>
    </dgm:pt>
    <dgm:pt modelId="{1BF3C996-13A9-4900-8611-370B1E7C0561}" type="pres">
      <dgm:prSet presAssocID="{7710D737-3FB5-4D62-8AE8-D757D780F446}" presName="tx2" presStyleLbl="revTx" presStyleIdx="4" presStyleCnt="10"/>
      <dgm:spPr/>
      <dgm:t>
        <a:bodyPr/>
        <a:lstStyle/>
        <a:p>
          <a:endParaRPr lang="cs-CZ"/>
        </a:p>
      </dgm:t>
    </dgm:pt>
    <dgm:pt modelId="{2814B911-3B01-4868-9B97-DF616D62D610}" type="pres">
      <dgm:prSet presAssocID="{7710D737-3FB5-4D62-8AE8-D757D780F446}" presName="vert2" presStyleCnt="0"/>
      <dgm:spPr/>
    </dgm:pt>
    <dgm:pt modelId="{2750EBFE-DC16-4029-B175-A71FBD929C77}" type="pres">
      <dgm:prSet presAssocID="{7710D737-3FB5-4D62-8AE8-D757D780F446}" presName="thinLine2b" presStyleLbl="callout" presStyleIdx="3" presStyleCnt="9"/>
      <dgm:spPr/>
    </dgm:pt>
    <dgm:pt modelId="{0ECAFC21-5BE8-4579-ABD1-047AF1EA1950}" type="pres">
      <dgm:prSet presAssocID="{7710D737-3FB5-4D62-8AE8-D757D780F446}" presName="vertSpace2b" presStyleCnt="0"/>
      <dgm:spPr/>
    </dgm:pt>
    <dgm:pt modelId="{EA1B1595-8F38-44AA-A7ED-C24597520C73}" type="pres">
      <dgm:prSet presAssocID="{3C618177-8A1E-40D5-8218-F13959784F55}" presName="horz2" presStyleCnt="0"/>
      <dgm:spPr/>
    </dgm:pt>
    <dgm:pt modelId="{6291ABB5-A348-43A0-B782-0002F37961FD}" type="pres">
      <dgm:prSet presAssocID="{3C618177-8A1E-40D5-8218-F13959784F55}" presName="horzSpace2" presStyleCnt="0"/>
      <dgm:spPr/>
    </dgm:pt>
    <dgm:pt modelId="{0186D00C-ECD5-47E7-A3EE-D254A934AFB6}" type="pres">
      <dgm:prSet presAssocID="{3C618177-8A1E-40D5-8218-F13959784F55}" presName="tx2" presStyleLbl="revTx" presStyleIdx="5" presStyleCnt="10"/>
      <dgm:spPr/>
      <dgm:t>
        <a:bodyPr/>
        <a:lstStyle/>
        <a:p>
          <a:endParaRPr lang="cs-CZ"/>
        </a:p>
      </dgm:t>
    </dgm:pt>
    <dgm:pt modelId="{022DC8DA-7760-47C4-9F72-52F57B4DCC5C}" type="pres">
      <dgm:prSet presAssocID="{3C618177-8A1E-40D5-8218-F13959784F55}" presName="vert2" presStyleCnt="0"/>
      <dgm:spPr/>
    </dgm:pt>
    <dgm:pt modelId="{561F2D23-6E30-4D98-A997-F5E62069C975}" type="pres">
      <dgm:prSet presAssocID="{3C618177-8A1E-40D5-8218-F13959784F55}" presName="thinLine2b" presStyleLbl="callout" presStyleIdx="4" presStyleCnt="9"/>
      <dgm:spPr/>
    </dgm:pt>
    <dgm:pt modelId="{4589F505-A9E3-4AC3-8149-5B127329382E}" type="pres">
      <dgm:prSet presAssocID="{3C618177-8A1E-40D5-8218-F13959784F55}" presName="vertSpace2b" presStyleCnt="0"/>
      <dgm:spPr/>
    </dgm:pt>
    <dgm:pt modelId="{5ADB215E-1558-45E1-BA3F-FB4FF0304666}" type="pres">
      <dgm:prSet presAssocID="{9293C843-AA6E-48E1-A6C1-25315CA00417}" presName="horz2" presStyleCnt="0"/>
      <dgm:spPr/>
    </dgm:pt>
    <dgm:pt modelId="{1737527B-5905-46D5-9D83-297F261E273A}" type="pres">
      <dgm:prSet presAssocID="{9293C843-AA6E-48E1-A6C1-25315CA00417}" presName="horzSpace2" presStyleCnt="0"/>
      <dgm:spPr/>
    </dgm:pt>
    <dgm:pt modelId="{44C51AAB-828E-4066-BD28-FA9639E0503B}" type="pres">
      <dgm:prSet presAssocID="{9293C843-AA6E-48E1-A6C1-25315CA00417}" presName="tx2" presStyleLbl="revTx" presStyleIdx="6" presStyleCnt="10"/>
      <dgm:spPr/>
      <dgm:t>
        <a:bodyPr/>
        <a:lstStyle/>
        <a:p>
          <a:endParaRPr lang="cs-CZ"/>
        </a:p>
      </dgm:t>
    </dgm:pt>
    <dgm:pt modelId="{E803F09D-E69A-42B5-A874-C0F43F9AAA48}" type="pres">
      <dgm:prSet presAssocID="{9293C843-AA6E-48E1-A6C1-25315CA00417}" presName="vert2" presStyleCnt="0"/>
      <dgm:spPr/>
    </dgm:pt>
    <dgm:pt modelId="{4F6F0DED-7448-4A16-B8A2-07D747584A48}" type="pres">
      <dgm:prSet presAssocID="{9293C843-AA6E-48E1-A6C1-25315CA00417}" presName="thinLine2b" presStyleLbl="callout" presStyleIdx="5" presStyleCnt="9"/>
      <dgm:spPr/>
    </dgm:pt>
    <dgm:pt modelId="{9BAE031F-D800-442F-B92F-AE53D46F8303}" type="pres">
      <dgm:prSet presAssocID="{9293C843-AA6E-48E1-A6C1-25315CA00417}" presName="vertSpace2b" presStyleCnt="0"/>
      <dgm:spPr/>
    </dgm:pt>
    <dgm:pt modelId="{E066A965-19D8-46B9-AA0A-70B65B00B372}" type="pres">
      <dgm:prSet presAssocID="{5F0B03F6-3E8E-44EC-AA8D-3350B4460365}" presName="horz2" presStyleCnt="0"/>
      <dgm:spPr/>
    </dgm:pt>
    <dgm:pt modelId="{9B4E75F6-CE6F-4F1E-9692-511284B84BE6}" type="pres">
      <dgm:prSet presAssocID="{5F0B03F6-3E8E-44EC-AA8D-3350B4460365}" presName="horzSpace2" presStyleCnt="0"/>
      <dgm:spPr/>
    </dgm:pt>
    <dgm:pt modelId="{F54FE6C8-7E3A-42AE-A38D-F6AA28E5A9AB}" type="pres">
      <dgm:prSet presAssocID="{5F0B03F6-3E8E-44EC-AA8D-3350B4460365}" presName="tx2" presStyleLbl="revTx" presStyleIdx="7" presStyleCnt="10"/>
      <dgm:spPr/>
      <dgm:t>
        <a:bodyPr/>
        <a:lstStyle/>
        <a:p>
          <a:endParaRPr lang="cs-CZ"/>
        </a:p>
      </dgm:t>
    </dgm:pt>
    <dgm:pt modelId="{0DA93D62-703D-4CC2-A374-67D27AE2DC60}" type="pres">
      <dgm:prSet presAssocID="{5F0B03F6-3E8E-44EC-AA8D-3350B4460365}" presName="vert2" presStyleCnt="0"/>
      <dgm:spPr/>
    </dgm:pt>
    <dgm:pt modelId="{0942AD16-BF33-4322-B6F5-3C33276C90CD}" type="pres">
      <dgm:prSet presAssocID="{5F0B03F6-3E8E-44EC-AA8D-3350B4460365}" presName="thinLine2b" presStyleLbl="callout" presStyleIdx="6" presStyleCnt="9"/>
      <dgm:spPr/>
    </dgm:pt>
    <dgm:pt modelId="{9C952DED-B84B-4838-ABB5-5A0DB6238EBF}" type="pres">
      <dgm:prSet presAssocID="{5F0B03F6-3E8E-44EC-AA8D-3350B4460365}" presName="vertSpace2b" presStyleCnt="0"/>
      <dgm:spPr/>
    </dgm:pt>
    <dgm:pt modelId="{A5273B2D-A74C-461A-B9C4-3DFBC09A8DBF}" type="pres">
      <dgm:prSet presAssocID="{3C05A614-A07F-4967-B67F-EE8FA2CDDE5D}" presName="horz2" presStyleCnt="0"/>
      <dgm:spPr/>
    </dgm:pt>
    <dgm:pt modelId="{2157A7BD-D700-4F0E-8EF8-B34D99CD7450}" type="pres">
      <dgm:prSet presAssocID="{3C05A614-A07F-4967-B67F-EE8FA2CDDE5D}" presName="horzSpace2" presStyleCnt="0"/>
      <dgm:spPr/>
    </dgm:pt>
    <dgm:pt modelId="{F9757362-C1ED-48F7-8FB8-75A3223F3F07}" type="pres">
      <dgm:prSet presAssocID="{3C05A614-A07F-4967-B67F-EE8FA2CDDE5D}" presName="tx2" presStyleLbl="revTx" presStyleIdx="8" presStyleCnt="10"/>
      <dgm:spPr/>
      <dgm:t>
        <a:bodyPr/>
        <a:lstStyle/>
        <a:p>
          <a:endParaRPr lang="cs-CZ"/>
        </a:p>
      </dgm:t>
    </dgm:pt>
    <dgm:pt modelId="{88982403-573D-40A8-BFD9-708029AD945F}" type="pres">
      <dgm:prSet presAssocID="{3C05A614-A07F-4967-B67F-EE8FA2CDDE5D}" presName="vert2" presStyleCnt="0"/>
      <dgm:spPr/>
    </dgm:pt>
    <dgm:pt modelId="{3579DE28-ACE5-4C51-8EB4-54339312D7A9}" type="pres">
      <dgm:prSet presAssocID="{3C05A614-A07F-4967-B67F-EE8FA2CDDE5D}" presName="thinLine2b" presStyleLbl="callout" presStyleIdx="7" presStyleCnt="9"/>
      <dgm:spPr/>
    </dgm:pt>
    <dgm:pt modelId="{19E955BF-59B6-45A1-9F32-80EFC568871B}" type="pres">
      <dgm:prSet presAssocID="{3C05A614-A07F-4967-B67F-EE8FA2CDDE5D}" presName="vertSpace2b" presStyleCnt="0"/>
      <dgm:spPr/>
    </dgm:pt>
    <dgm:pt modelId="{2143562B-226D-4D6B-8AE1-DCCD4AC31D0C}" type="pres">
      <dgm:prSet presAssocID="{1E386238-6906-4174-998E-87E241639CD8}" presName="horz2" presStyleCnt="0"/>
      <dgm:spPr/>
    </dgm:pt>
    <dgm:pt modelId="{687B4E67-3465-4D3D-95FA-5184B5F7666F}" type="pres">
      <dgm:prSet presAssocID="{1E386238-6906-4174-998E-87E241639CD8}" presName="horzSpace2" presStyleCnt="0"/>
      <dgm:spPr/>
    </dgm:pt>
    <dgm:pt modelId="{D046BFDA-4D70-4C50-9AE7-DCA503331A13}" type="pres">
      <dgm:prSet presAssocID="{1E386238-6906-4174-998E-87E241639CD8}" presName="tx2" presStyleLbl="revTx" presStyleIdx="9" presStyleCnt="10"/>
      <dgm:spPr/>
      <dgm:t>
        <a:bodyPr/>
        <a:lstStyle/>
        <a:p>
          <a:endParaRPr lang="cs-CZ"/>
        </a:p>
      </dgm:t>
    </dgm:pt>
    <dgm:pt modelId="{8DEDF3FB-2CED-4541-A8B0-314BF8A415B5}" type="pres">
      <dgm:prSet presAssocID="{1E386238-6906-4174-998E-87E241639CD8}" presName="vert2" presStyleCnt="0"/>
      <dgm:spPr/>
    </dgm:pt>
    <dgm:pt modelId="{00FCCDAA-5BEE-42E7-AC15-2131E049CF67}" type="pres">
      <dgm:prSet presAssocID="{1E386238-6906-4174-998E-87E241639CD8}" presName="thinLine2b" presStyleLbl="callout" presStyleIdx="8" presStyleCnt="9"/>
      <dgm:spPr/>
    </dgm:pt>
    <dgm:pt modelId="{466B0009-5817-4828-881F-52F820DC5EA6}" type="pres">
      <dgm:prSet presAssocID="{1E386238-6906-4174-998E-87E241639CD8}" presName="vertSpace2b" presStyleCnt="0"/>
      <dgm:spPr/>
    </dgm:pt>
  </dgm:ptLst>
  <dgm:cxnLst>
    <dgm:cxn modelId="{C9332217-C155-491C-85AE-5E5C615B3A99}" type="presOf" srcId="{1103BBA0-1618-4C37-B5E3-04A3D722FECB}" destId="{09E0A234-E4B1-49BA-8FF0-AA74822BDBBD}" srcOrd="0" destOrd="0" presId="urn:microsoft.com/office/officeart/2008/layout/LinedList"/>
    <dgm:cxn modelId="{D39214A1-7323-41B2-927A-218A5297328E}" type="presOf" srcId="{5F0B03F6-3E8E-44EC-AA8D-3350B4460365}" destId="{F54FE6C8-7E3A-42AE-A38D-F6AA28E5A9AB}" srcOrd="0" destOrd="0" presId="urn:microsoft.com/office/officeart/2008/layout/LinedList"/>
    <dgm:cxn modelId="{E520C433-F30A-407C-884D-50F4B991D9D4}" srcId="{C21CB594-8805-4070-B083-D406E8C41BE1}" destId="{5F0B03F6-3E8E-44EC-AA8D-3350B4460365}" srcOrd="6" destOrd="0" parTransId="{358089E8-EE22-4E3E-B65D-CFDBF251DC16}" sibTransId="{8C5C6BAB-A723-4878-92AA-564A32C70634}"/>
    <dgm:cxn modelId="{9B2545FA-67E6-4077-8A44-30AD7AB60AAF}" srcId="{C21CB594-8805-4070-B083-D406E8C41BE1}" destId="{EF68110D-30B6-44BB-81BA-64056B3544D3}" srcOrd="0" destOrd="0" parTransId="{B681FFCE-CF96-47EC-814C-48A8B5C686E0}" sibTransId="{FB8F4D04-2FD3-4942-9E0E-6146E69596C1}"/>
    <dgm:cxn modelId="{AE388011-C43E-4148-9D8E-6E13CFDD61D2}" type="presOf" srcId="{7710D737-3FB5-4D62-8AE8-D757D780F446}" destId="{1BF3C996-13A9-4900-8611-370B1E7C0561}" srcOrd="0" destOrd="0" presId="urn:microsoft.com/office/officeart/2008/layout/LinedList"/>
    <dgm:cxn modelId="{76756078-0DD1-4378-99A5-4C3BE0BC2D94}" srcId="{C21CB594-8805-4070-B083-D406E8C41BE1}" destId="{1E386238-6906-4174-998E-87E241639CD8}" srcOrd="8" destOrd="0" parTransId="{23923D9D-362F-4067-A6F7-DD6D7E071766}" sibTransId="{10838C70-D0C5-42AB-BC3C-F17C14168BEE}"/>
    <dgm:cxn modelId="{D3343A31-3D24-4A07-BBE3-B0CC1C1CCABC}" type="presOf" srcId="{C94A89AC-21C3-4122-9F2E-82320F5875CA}" destId="{9BCFF3D6-A42F-430C-B57B-5CD96B70EEEB}" srcOrd="0" destOrd="0" presId="urn:microsoft.com/office/officeart/2008/layout/LinedList"/>
    <dgm:cxn modelId="{DE65F12B-4BAF-45AF-A8CA-C8AB827B38BE}" type="presOf" srcId="{9293C843-AA6E-48E1-A6C1-25315CA00417}" destId="{44C51AAB-828E-4066-BD28-FA9639E0503B}" srcOrd="0" destOrd="0" presId="urn:microsoft.com/office/officeart/2008/layout/LinedList"/>
    <dgm:cxn modelId="{92419874-A764-473B-999C-923057484CFD}" srcId="{C21CB594-8805-4070-B083-D406E8C41BE1}" destId="{40C3551D-2A9D-4FD2-A7A9-60D2A3C7E994}" srcOrd="1" destOrd="0" parTransId="{FA7C9089-54FE-4194-A3F0-0F2C5ADEE01F}" sibTransId="{B88DAE69-59D9-4FDF-9026-9D9545468D31}"/>
    <dgm:cxn modelId="{D69A30B9-84E6-49E7-A38E-C14A12B9A13E}" type="presOf" srcId="{40C3551D-2A9D-4FD2-A7A9-60D2A3C7E994}" destId="{1C378A11-0A1D-478A-86F6-AB30A033299B}" srcOrd="0" destOrd="0" presId="urn:microsoft.com/office/officeart/2008/layout/LinedList"/>
    <dgm:cxn modelId="{86235B44-20F9-49CF-BA5E-A75EE5BAC2CF}" type="presOf" srcId="{3C618177-8A1E-40D5-8218-F13959784F55}" destId="{0186D00C-ECD5-47E7-A3EE-D254A934AFB6}" srcOrd="0" destOrd="0" presId="urn:microsoft.com/office/officeart/2008/layout/LinedList"/>
    <dgm:cxn modelId="{EA514CE6-C392-45B9-9F42-C239171AD6CE}" srcId="{1103BBA0-1618-4C37-B5E3-04A3D722FECB}" destId="{C21CB594-8805-4070-B083-D406E8C41BE1}" srcOrd="0" destOrd="0" parTransId="{17FF19F0-9B98-4B81-A898-34A4E7C7091E}" sibTransId="{54217741-59A3-4540-8567-2997EFBB86E4}"/>
    <dgm:cxn modelId="{B8784CC2-8F79-450E-9301-DD4034691E81}" srcId="{C21CB594-8805-4070-B083-D406E8C41BE1}" destId="{3C618177-8A1E-40D5-8218-F13959784F55}" srcOrd="4" destOrd="0" parTransId="{0CF6EC51-0C16-4992-A7BE-C58F5323FC47}" sibTransId="{0F7D0551-E586-4ACD-904F-F2F107315FE8}"/>
    <dgm:cxn modelId="{FD4126E0-020F-499A-A0E5-622E052F3ED6}" srcId="{C21CB594-8805-4070-B083-D406E8C41BE1}" destId="{7710D737-3FB5-4D62-8AE8-D757D780F446}" srcOrd="3" destOrd="0" parTransId="{0C2FCCFB-E2AF-4FC8-9E12-3462914FC82E}" sibTransId="{8E675BF0-C849-499F-97B0-5AB37B1B7AEF}"/>
    <dgm:cxn modelId="{EC5708E9-13E5-4776-AE2D-D19226ACDF50}" type="presOf" srcId="{EF68110D-30B6-44BB-81BA-64056B3544D3}" destId="{B77E07C9-7E15-4375-817B-2987AD9904F0}" srcOrd="0" destOrd="0" presId="urn:microsoft.com/office/officeart/2008/layout/LinedList"/>
    <dgm:cxn modelId="{86AB9280-8492-4760-BC66-CA7B312363EC}" srcId="{C21CB594-8805-4070-B083-D406E8C41BE1}" destId="{C94A89AC-21C3-4122-9F2E-82320F5875CA}" srcOrd="2" destOrd="0" parTransId="{FE307D31-32BD-40F7-B4A6-13651ED4C997}" sibTransId="{3EFBC8D8-8D51-42FA-A735-47E3BA217F0A}"/>
    <dgm:cxn modelId="{29BA801C-F028-434F-B55E-CECCAF7FF55F}" srcId="{C21CB594-8805-4070-B083-D406E8C41BE1}" destId="{3C05A614-A07F-4967-B67F-EE8FA2CDDE5D}" srcOrd="7" destOrd="0" parTransId="{FEB489D5-FE2C-464A-965F-9D9ACF9FB3CA}" sibTransId="{59A73278-033C-4B67-80BC-45B0EC19101A}"/>
    <dgm:cxn modelId="{D8179AFC-6A26-4314-966B-AA39A94AD2DF}" type="presOf" srcId="{3C05A614-A07F-4967-B67F-EE8FA2CDDE5D}" destId="{F9757362-C1ED-48F7-8FB8-75A3223F3F07}" srcOrd="0" destOrd="0" presId="urn:microsoft.com/office/officeart/2008/layout/LinedList"/>
    <dgm:cxn modelId="{BAA8E33F-542A-45BC-9518-393ED4862A5D}" type="presOf" srcId="{C21CB594-8805-4070-B083-D406E8C41BE1}" destId="{D39B35EA-DF7E-4630-B4D0-9AE86AF7A4EB}" srcOrd="0" destOrd="0" presId="urn:microsoft.com/office/officeart/2008/layout/LinedList"/>
    <dgm:cxn modelId="{F010A187-7070-42F1-83D7-CD76921D1645}" srcId="{C21CB594-8805-4070-B083-D406E8C41BE1}" destId="{9293C843-AA6E-48E1-A6C1-25315CA00417}" srcOrd="5" destOrd="0" parTransId="{191E2FE4-07FB-4D1E-BF88-5D48559187EF}" sibTransId="{73AADF0D-EB8E-4503-8DB8-6C785DF068C2}"/>
    <dgm:cxn modelId="{2068CC10-E7BE-4CDE-874B-7AED7F92884B}" type="presOf" srcId="{1E386238-6906-4174-998E-87E241639CD8}" destId="{D046BFDA-4D70-4C50-9AE7-DCA503331A13}" srcOrd="0" destOrd="0" presId="urn:microsoft.com/office/officeart/2008/layout/LinedList"/>
    <dgm:cxn modelId="{923514CD-DB4B-4561-A12F-F7F9CA94518B}" type="presParOf" srcId="{09E0A234-E4B1-49BA-8FF0-AA74822BDBBD}" destId="{7F52C310-CD69-40CB-A84F-10870211A66B}" srcOrd="0" destOrd="0" presId="urn:microsoft.com/office/officeart/2008/layout/LinedList"/>
    <dgm:cxn modelId="{2E537FDD-AC32-49CB-A161-DA39AFB43CC6}" type="presParOf" srcId="{09E0A234-E4B1-49BA-8FF0-AA74822BDBBD}" destId="{D5CA31CD-2CEE-49E9-91D6-F5E53F95B20F}" srcOrd="1" destOrd="0" presId="urn:microsoft.com/office/officeart/2008/layout/LinedList"/>
    <dgm:cxn modelId="{61A955C8-219D-4CAE-93FD-76CD61F064EE}" type="presParOf" srcId="{D5CA31CD-2CEE-49E9-91D6-F5E53F95B20F}" destId="{D39B35EA-DF7E-4630-B4D0-9AE86AF7A4EB}" srcOrd="0" destOrd="0" presId="urn:microsoft.com/office/officeart/2008/layout/LinedList"/>
    <dgm:cxn modelId="{AEBFF4E3-0EFE-4044-AB98-AC773FE81BF0}" type="presParOf" srcId="{D5CA31CD-2CEE-49E9-91D6-F5E53F95B20F}" destId="{24BA9B78-DE3A-492B-8BBF-0F8533E261BE}" srcOrd="1" destOrd="0" presId="urn:microsoft.com/office/officeart/2008/layout/LinedList"/>
    <dgm:cxn modelId="{A60CB090-3505-405B-AE8A-0C0CD24B4817}" type="presParOf" srcId="{24BA9B78-DE3A-492B-8BBF-0F8533E261BE}" destId="{E3AA0FE5-14E8-4682-B2B1-77AFAB9B3EA1}" srcOrd="0" destOrd="0" presId="urn:microsoft.com/office/officeart/2008/layout/LinedList"/>
    <dgm:cxn modelId="{83B7C609-25D9-4269-8F04-519BFEBD028B}" type="presParOf" srcId="{24BA9B78-DE3A-492B-8BBF-0F8533E261BE}" destId="{B7151A07-6F48-4106-82DB-B0FB0711B2D2}" srcOrd="1" destOrd="0" presId="urn:microsoft.com/office/officeart/2008/layout/LinedList"/>
    <dgm:cxn modelId="{19F7561C-D286-4812-B08E-FB149C089BE3}" type="presParOf" srcId="{B7151A07-6F48-4106-82DB-B0FB0711B2D2}" destId="{ED4DA5A4-6A5C-4709-8080-4581519577D7}" srcOrd="0" destOrd="0" presId="urn:microsoft.com/office/officeart/2008/layout/LinedList"/>
    <dgm:cxn modelId="{617E8412-2B52-4FC8-9CF2-C0872E4CEA90}" type="presParOf" srcId="{B7151A07-6F48-4106-82DB-B0FB0711B2D2}" destId="{B77E07C9-7E15-4375-817B-2987AD9904F0}" srcOrd="1" destOrd="0" presId="urn:microsoft.com/office/officeart/2008/layout/LinedList"/>
    <dgm:cxn modelId="{9DFBD832-3647-4C53-89F2-F06A74413558}" type="presParOf" srcId="{B7151A07-6F48-4106-82DB-B0FB0711B2D2}" destId="{D3E43E3A-9D1E-4712-B873-837B5012FEC5}" srcOrd="2" destOrd="0" presId="urn:microsoft.com/office/officeart/2008/layout/LinedList"/>
    <dgm:cxn modelId="{9176577D-863C-4385-9C00-59AC33855610}" type="presParOf" srcId="{24BA9B78-DE3A-492B-8BBF-0F8533E261BE}" destId="{C71075B8-D143-43A2-BDC1-5AD43AD4C011}" srcOrd="2" destOrd="0" presId="urn:microsoft.com/office/officeart/2008/layout/LinedList"/>
    <dgm:cxn modelId="{C31C1D90-E367-4B54-8DED-77489CA43F01}" type="presParOf" srcId="{24BA9B78-DE3A-492B-8BBF-0F8533E261BE}" destId="{64DA9E36-4104-44D3-A1B0-5A018D034A5D}" srcOrd="3" destOrd="0" presId="urn:microsoft.com/office/officeart/2008/layout/LinedList"/>
    <dgm:cxn modelId="{57507AC8-CB47-4501-BE3B-60E6718FF876}" type="presParOf" srcId="{24BA9B78-DE3A-492B-8BBF-0F8533E261BE}" destId="{F439A075-1826-46AE-99EF-FCBF8D4F5B38}" srcOrd="4" destOrd="0" presId="urn:microsoft.com/office/officeart/2008/layout/LinedList"/>
    <dgm:cxn modelId="{2C53242B-AA64-4F88-993C-15C9DFD8FC82}" type="presParOf" srcId="{F439A075-1826-46AE-99EF-FCBF8D4F5B38}" destId="{E6FE70EE-2DDF-45A1-B1F5-F6B9BFAC39A1}" srcOrd="0" destOrd="0" presId="urn:microsoft.com/office/officeart/2008/layout/LinedList"/>
    <dgm:cxn modelId="{6641FF7F-7109-44BA-90E9-61A3ED41100E}" type="presParOf" srcId="{F439A075-1826-46AE-99EF-FCBF8D4F5B38}" destId="{1C378A11-0A1D-478A-86F6-AB30A033299B}" srcOrd="1" destOrd="0" presId="urn:microsoft.com/office/officeart/2008/layout/LinedList"/>
    <dgm:cxn modelId="{5F36E465-EA91-48A9-9742-901B10869E3A}" type="presParOf" srcId="{F439A075-1826-46AE-99EF-FCBF8D4F5B38}" destId="{56278609-D2E5-47A1-B30E-F593C1406EDE}" srcOrd="2" destOrd="0" presId="urn:microsoft.com/office/officeart/2008/layout/LinedList"/>
    <dgm:cxn modelId="{A32D9CA8-FE2D-471A-B021-4B58A270ED16}" type="presParOf" srcId="{24BA9B78-DE3A-492B-8BBF-0F8533E261BE}" destId="{557BF0EA-7BE8-441A-96EC-98020B62CCC3}" srcOrd="5" destOrd="0" presId="urn:microsoft.com/office/officeart/2008/layout/LinedList"/>
    <dgm:cxn modelId="{254A8CD3-FC8F-465E-BF56-4D0ADDAAD909}" type="presParOf" srcId="{24BA9B78-DE3A-492B-8BBF-0F8533E261BE}" destId="{8BA8F191-61B0-450E-B376-2AF5C54CCD64}" srcOrd="6" destOrd="0" presId="urn:microsoft.com/office/officeart/2008/layout/LinedList"/>
    <dgm:cxn modelId="{FF4F977A-F3BE-4FD5-B619-5784200A381C}" type="presParOf" srcId="{24BA9B78-DE3A-492B-8BBF-0F8533E261BE}" destId="{A292D393-5809-46A3-B3A2-FDD6D5AE0C41}" srcOrd="7" destOrd="0" presId="urn:microsoft.com/office/officeart/2008/layout/LinedList"/>
    <dgm:cxn modelId="{346C4AA6-66BD-4CF5-872F-B188417652E5}" type="presParOf" srcId="{A292D393-5809-46A3-B3A2-FDD6D5AE0C41}" destId="{3CBEEDC1-59D8-4D20-92AB-F52F66ABB222}" srcOrd="0" destOrd="0" presId="urn:microsoft.com/office/officeart/2008/layout/LinedList"/>
    <dgm:cxn modelId="{E7FEF4A8-B8EB-4846-A9FA-C15A60D68134}" type="presParOf" srcId="{A292D393-5809-46A3-B3A2-FDD6D5AE0C41}" destId="{9BCFF3D6-A42F-430C-B57B-5CD96B70EEEB}" srcOrd="1" destOrd="0" presId="urn:microsoft.com/office/officeart/2008/layout/LinedList"/>
    <dgm:cxn modelId="{EB904B66-02CD-4715-9FDA-AA20BCF889FB}" type="presParOf" srcId="{A292D393-5809-46A3-B3A2-FDD6D5AE0C41}" destId="{1CD0810B-165B-4609-9BBC-2CCB3CE36E57}" srcOrd="2" destOrd="0" presId="urn:microsoft.com/office/officeart/2008/layout/LinedList"/>
    <dgm:cxn modelId="{5AB81990-9678-4A5E-8E20-603B16BCBE6F}" type="presParOf" srcId="{24BA9B78-DE3A-492B-8BBF-0F8533E261BE}" destId="{3305D71D-AA88-4481-962C-FB127E60FCAB}" srcOrd="8" destOrd="0" presId="urn:microsoft.com/office/officeart/2008/layout/LinedList"/>
    <dgm:cxn modelId="{2C39209B-AEA7-4408-B982-2E26BEDB1446}" type="presParOf" srcId="{24BA9B78-DE3A-492B-8BBF-0F8533E261BE}" destId="{3F8B8907-851A-4916-9E6D-9A06B6056D1F}" srcOrd="9" destOrd="0" presId="urn:microsoft.com/office/officeart/2008/layout/LinedList"/>
    <dgm:cxn modelId="{FDB9B49D-9DB8-4DA5-89F4-1AD643474E54}" type="presParOf" srcId="{24BA9B78-DE3A-492B-8BBF-0F8533E261BE}" destId="{E9BE9CCC-0A13-4184-A26C-64BC555358F9}" srcOrd="10" destOrd="0" presId="urn:microsoft.com/office/officeart/2008/layout/LinedList"/>
    <dgm:cxn modelId="{8E72354E-C4AA-4D94-9071-384A1EA988DD}" type="presParOf" srcId="{E9BE9CCC-0A13-4184-A26C-64BC555358F9}" destId="{DD8F7893-F7DF-4EC3-ABF8-15F4F45A91BC}" srcOrd="0" destOrd="0" presId="urn:microsoft.com/office/officeart/2008/layout/LinedList"/>
    <dgm:cxn modelId="{3DB8D846-D3EF-45EC-8034-0EA693F5473D}" type="presParOf" srcId="{E9BE9CCC-0A13-4184-A26C-64BC555358F9}" destId="{1BF3C996-13A9-4900-8611-370B1E7C0561}" srcOrd="1" destOrd="0" presId="urn:microsoft.com/office/officeart/2008/layout/LinedList"/>
    <dgm:cxn modelId="{800C3067-C7B9-4255-95BB-06B8650F07A2}" type="presParOf" srcId="{E9BE9CCC-0A13-4184-A26C-64BC555358F9}" destId="{2814B911-3B01-4868-9B97-DF616D62D610}" srcOrd="2" destOrd="0" presId="urn:microsoft.com/office/officeart/2008/layout/LinedList"/>
    <dgm:cxn modelId="{7DCD2E2F-DC84-499D-9E9D-2B2274D377B8}" type="presParOf" srcId="{24BA9B78-DE3A-492B-8BBF-0F8533E261BE}" destId="{2750EBFE-DC16-4029-B175-A71FBD929C77}" srcOrd="11" destOrd="0" presId="urn:microsoft.com/office/officeart/2008/layout/LinedList"/>
    <dgm:cxn modelId="{AF267EC7-CF4C-408F-B35F-5BCE4E991BD7}" type="presParOf" srcId="{24BA9B78-DE3A-492B-8BBF-0F8533E261BE}" destId="{0ECAFC21-5BE8-4579-ABD1-047AF1EA1950}" srcOrd="12" destOrd="0" presId="urn:microsoft.com/office/officeart/2008/layout/LinedList"/>
    <dgm:cxn modelId="{0F0A7BB1-2D18-474F-AFEB-F81B4B1571A8}" type="presParOf" srcId="{24BA9B78-DE3A-492B-8BBF-0F8533E261BE}" destId="{EA1B1595-8F38-44AA-A7ED-C24597520C73}" srcOrd="13" destOrd="0" presId="urn:microsoft.com/office/officeart/2008/layout/LinedList"/>
    <dgm:cxn modelId="{5BCDA775-116D-4BDF-8632-62BDD09F3A9A}" type="presParOf" srcId="{EA1B1595-8F38-44AA-A7ED-C24597520C73}" destId="{6291ABB5-A348-43A0-B782-0002F37961FD}" srcOrd="0" destOrd="0" presId="urn:microsoft.com/office/officeart/2008/layout/LinedList"/>
    <dgm:cxn modelId="{BBF621D9-EA3C-449D-B624-F77AC7FF23BB}" type="presParOf" srcId="{EA1B1595-8F38-44AA-A7ED-C24597520C73}" destId="{0186D00C-ECD5-47E7-A3EE-D254A934AFB6}" srcOrd="1" destOrd="0" presId="urn:microsoft.com/office/officeart/2008/layout/LinedList"/>
    <dgm:cxn modelId="{AA3B16E6-42F5-455D-B827-E851B38F0C29}" type="presParOf" srcId="{EA1B1595-8F38-44AA-A7ED-C24597520C73}" destId="{022DC8DA-7760-47C4-9F72-52F57B4DCC5C}" srcOrd="2" destOrd="0" presId="urn:microsoft.com/office/officeart/2008/layout/LinedList"/>
    <dgm:cxn modelId="{826A5FCA-7110-4037-829A-432E1CCCF588}" type="presParOf" srcId="{24BA9B78-DE3A-492B-8BBF-0F8533E261BE}" destId="{561F2D23-6E30-4D98-A997-F5E62069C975}" srcOrd="14" destOrd="0" presId="urn:microsoft.com/office/officeart/2008/layout/LinedList"/>
    <dgm:cxn modelId="{A9013508-8AE2-449F-889C-0D8726C55B3D}" type="presParOf" srcId="{24BA9B78-DE3A-492B-8BBF-0F8533E261BE}" destId="{4589F505-A9E3-4AC3-8149-5B127329382E}" srcOrd="15" destOrd="0" presId="urn:microsoft.com/office/officeart/2008/layout/LinedList"/>
    <dgm:cxn modelId="{1FC9B964-68AA-464E-AFDD-4123E0A287A9}" type="presParOf" srcId="{24BA9B78-DE3A-492B-8BBF-0F8533E261BE}" destId="{5ADB215E-1558-45E1-BA3F-FB4FF0304666}" srcOrd="16" destOrd="0" presId="urn:microsoft.com/office/officeart/2008/layout/LinedList"/>
    <dgm:cxn modelId="{D9844017-E68F-4186-B3F8-E49D1D35EB9E}" type="presParOf" srcId="{5ADB215E-1558-45E1-BA3F-FB4FF0304666}" destId="{1737527B-5905-46D5-9D83-297F261E273A}" srcOrd="0" destOrd="0" presId="urn:microsoft.com/office/officeart/2008/layout/LinedList"/>
    <dgm:cxn modelId="{AC23418F-DCEF-4ABB-A233-73F783E6B592}" type="presParOf" srcId="{5ADB215E-1558-45E1-BA3F-FB4FF0304666}" destId="{44C51AAB-828E-4066-BD28-FA9639E0503B}" srcOrd="1" destOrd="0" presId="urn:microsoft.com/office/officeart/2008/layout/LinedList"/>
    <dgm:cxn modelId="{1917E3B8-AFB1-4D01-9A3D-4B2456FDDFF0}" type="presParOf" srcId="{5ADB215E-1558-45E1-BA3F-FB4FF0304666}" destId="{E803F09D-E69A-42B5-A874-C0F43F9AAA48}" srcOrd="2" destOrd="0" presId="urn:microsoft.com/office/officeart/2008/layout/LinedList"/>
    <dgm:cxn modelId="{12E478D6-FE94-4D44-9758-0B2DF1C51B5C}" type="presParOf" srcId="{24BA9B78-DE3A-492B-8BBF-0F8533E261BE}" destId="{4F6F0DED-7448-4A16-B8A2-07D747584A48}" srcOrd="17" destOrd="0" presId="urn:microsoft.com/office/officeart/2008/layout/LinedList"/>
    <dgm:cxn modelId="{3052E8B3-11E5-46DB-B9E6-2FFD7BC79B39}" type="presParOf" srcId="{24BA9B78-DE3A-492B-8BBF-0F8533E261BE}" destId="{9BAE031F-D800-442F-B92F-AE53D46F8303}" srcOrd="18" destOrd="0" presId="urn:microsoft.com/office/officeart/2008/layout/LinedList"/>
    <dgm:cxn modelId="{9860D575-035E-48B5-9AA5-64876DEBC0E7}" type="presParOf" srcId="{24BA9B78-DE3A-492B-8BBF-0F8533E261BE}" destId="{E066A965-19D8-46B9-AA0A-70B65B00B372}" srcOrd="19" destOrd="0" presId="urn:microsoft.com/office/officeart/2008/layout/LinedList"/>
    <dgm:cxn modelId="{312A5400-9D6A-4004-9F25-B6E0BC9434B5}" type="presParOf" srcId="{E066A965-19D8-46B9-AA0A-70B65B00B372}" destId="{9B4E75F6-CE6F-4F1E-9692-511284B84BE6}" srcOrd="0" destOrd="0" presId="urn:microsoft.com/office/officeart/2008/layout/LinedList"/>
    <dgm:cxn modelId="{D31FA094-6CE5-4CA1-A85E-C3D432DD97AD}" type="presParOf" srcId="{E066A965-19D8-46B9-AA0A-70B65B00B372}" destId="{F54FE6C8-7E3A-42AE-A38D-F6AA28E5A9AB}" srcOrd="1" destOrd="0" presId="urn:microsoft.com/office/officeart/2008/layout/LinedList"/>
    <dgm:cxn modelId="{5B79E576-C7A7-4470-82C6-7A3105DAE2BD}" type="presParOf" srcId="{E066A965-19D8-46B9-AA0A-70B65B00B372}" destId="{0DA93D62-703D-4CC2-A374-67D27AE2DC60}" srcOrd="2" destOrd="0" presId="urn:microsoft.com/office/officeart/2008/layout/LinedList"/>
    <dgm:cxn modelId="{020B3E14-A90C-47DE-B33E-659A0B2421FA}" type="presParOf" srcId="{24BA9B78-DE3A-492B-8BBF-0F8533E261BE}" destId="{0942AD16-BF33-4322-B6F5-3C33276C90CD}" srcOrd="20" destOrd="0" presId="urn:microsoft.com/office/officeart/2008/layout/LinedList"/>
    <dgm:cxn modelId="{98BF1484-BEA7-48D2-8422-4ADE86F8FC01}" type="presParOf" srcId="{24BA9B78-DE3A-492B-8BBF-0F8533E261BE}" destId="{9C952DED-B84B-4838-ABB5-5A0DB6238EBF}" srcOrd="21" destOrd="0" presId="urn:microsoft.com/office/officeart/2008/layout/LinedList"/>
    <dgm:cxn modelId="{A552E717-8145-4BF8-AEA0-F13FCBABE1D9}" type="presParOf" srcId="{24BA9B78-DE3A-492B-8BBF-0F8533E261BE}" destId="{A5273B2D-A74C-461A-B9C4-3DFBC09A8DBF}" srcOrd="22" destOrd="0" presId="urn:microsoft.com/office/officeart/2008/layout/LinedList"/>
    <dgm:cxn modelId="{43511D3A-7A88-41BB-99DD-AEF40D1E3611}" type="presParOf" srcId="{A5273B2D-A74C-461A-B9C4-3DFBC09A8DBF}" destId="{2157A7BD-D700-4F0E-8EF8-B34D99CD7450}" srcOrd="0" destOrd="0" presId="urn:microsoft.com/office/officeart/2008/layout/LinedList"/>
    <dgm:cxn modelId="{798A79DB-4571-4B5C-A432-09FFA2789BB6}" type="presParOf" srcId="{A5273B2D-A74C-461A-B9C4-3DFBC09A8DBF}" destId="{F9757362-C1ED-48F7-8FB8-75A3223F3F07}" srcOrd="1" destOrd="0" presId="urn:microsoft.com/office/officeart/2008/layout/LinedList"/>
    <dgm:cxn modelId="{98E1E90A-6A42-4CAB-84CD-19A03A37B82B}" type="presParOf" srcId="{A5273B2D-A74C-461A-B9C4-3DFBC09A8DBF}" destId="{88982403-573D-40A8-BFD9-708029AD945F}" srcOrd="2" destOrd="0" presId="urn:microsoft.com/office/officeart/2008/layout/LinedList"/>
    <dgm:cxn modelId="{AF85A7DA-9C02-4C9E-81F7-93DC6992CC3D}" type="presParOf" srcId="{24BA9B78-DE3A-492B-8BBF-0F8533E261BE}" destId="{3579DE28-ACE5-4C51-8EB4-54339312D7A9}" srcOrd="23" destOrd="0" presId="urn:microsoft.com/office/officeart/2008/layout/LinedList"/>
    <dgm:cxn modelId="{1F87E355-EDB3-484E-A7A9-4B03DE70A280}" type="presParOf" srcId="{24BA9B78-DE3A-492B-8BBF-0F8533E261BE}" destId="{19E955BF-59B6-45A1-9F32-80EFC568871B}" srcOrd="24" destOrd="0" presId="urn:microsoft.com/office/officeart/2008/layout/LinedList"/>
    <dgm:cxn modelId="{FD11EBE3-8CC7-46D9-90E2-8AA6C6E6F499}" type="presParOf" srcId="{24BA9B78-DE3A-492B-8BBF-0F8533E261BE}" destId="{2143562B-226D-4D6B-8AE1-DCCD4AC31D0C}" srcOrd="25" destOrd="0" presId="urn:microsoft.com/office/officeart/2008/layout/LinedList"/>
    <dgm:cxn modelId="{434A5138-BC19-4262-9128-8F0A6CEA3507}" type="presParOf" srcId="{2143562B-226D-4D6B-8AE1-DCCD4AC31D0C}" destId="{687B4E67-3465-4D3D-95FA-5184B5F7666F}" srcOrd="0" destOrd="0" presId="urn:microsoft.com/office/officeart/2008/layout/LinedList"/>
    <dgm:cxn modelId="{C7FB4F0D-B9E0-4C41-8835-6AA9CD5845AF}" type="presParOf" srcId="{2143562B-226D-4D6B-8AE1-DCCD4AC31D0C}" destId="{D046BFDA-4D70-4C50-9AE7-DCA503331A13}" srcOrd="1" destOrd="0" presId="urn:microsoft.com/office/officeart/2008/layout/LinedList"/>
    <dgm:cxn modelId="{675DB44B-0BCA-49A4-B0FA-B9428EFCE554}" type="presParOf" srcId="{2143562B-226D-4D6B-8AE1-DCCD4AC31D0C}" destId="{8DEDF3FB-2CED-4541-A8B0-314BF8A415B5}" srcOrd="2" destOrd="0" presId="urn:microsoft.com/office/officeart/2008/layout/LinedList"/>
    <dgm:cxn modelId="{FC95B23B-8115-4EA7-991C-7C5F483AB081}" type="presParOf" srcId="{24BA9B78-DE3A-492B-8BBF-0F8533E261BE}" destId="{00FCCDAA-5BEE-42E7-AC15-2131E049CF67}" srcOrd="26" destOrd="0" presId="urn:microsoft.com/office/officeart/2008/layout/LinedList"/>
    <dgm:cxn modelId="{B62CFE05-FC52-454B-9DED-8C9818183693}" type="presParOf" srcId="{24BA9B78-DE3A-492B-8BBF-0F8533E261BE}" destId="{466B0009-5817-4828-881F-52F820DC5EA6}" srcOrd="27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2C310-CD69-40CB-A84F-10870211A66B}">
      <dsp:nvSpPr>
        <dsp:cNvPr id="0" name=""/>
        <dsp:cNvSpPr/>
      </dsp:nvSpPr>
      <dsp:spPr>
        <a:xfrm>
          <a:off x="0" y="0"/>
          <a:ext cx="6096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9B35EA-DF7E-4630-B4D0-9AE86AF7A4EB}">
      <dsp:nvSpPr>
        <dsp:cNvPr id="0" name=""/>
        <dsp:cNvSpPr/>
      </dsp:nvSpPr>
      <dsp:spPr>
        <a:xfrm>
          <a:off x="0" y="0"/>
          <a:ext cx="1219200" cy="40640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86690" tIns="186690" rIns="186690" bIns="186690" numCol="1" spcCol="1270" anchor="t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b="1" kern="1200" dirty="0" smtClean="0">
              <a:solidFill>
                <a:schemeClr val="accent1">
                  <a:lumMod val="50000"/>
                </a:schemeClr>
              </a:solidFill>
            </a:rPr>
            <a:t>Cenná data</a:t>
          </a:r>
          <a:endParaRPr lang="cs-CZ" sz="49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0"/>
        <a:ext cx="1219200" cy="4064000"/>
      </dsp:txXfrm>
    </dsp:sp>
    <dsp:sp modelId="{B77E07C9-7E15-4375-817B-2987AD9904F0}">
      <dsp:nvSpPr>
        <dsp:cNvPr id="0" name=""/>
        <dsp:cNvSpPr/>
      </dsp:nvSpPr>
      <dsp:spPr>
        <a:xfrm>
          <a:off x="1310640" y="21381"/>
          <a:ext cx="4785360" cy="42763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Osobní údaje (rodné číslo, adresy)</a:t>
          </a:r>
          <a:endParaRPr lang="cs-CZ" sz="1900" kern="1200" dirty="0"/>
        </a:p>
      </dsp:txBody>
      <dsp:txXfrm>
        <a:off x="1310640" y="21381"/>
        <a:ext cx="4785360" cy="427632"/>
      </dsp:txXfrm>
    </dsp:sp>
    <dsp:sp modelId="{C71075B8-D143-43A2-BDC1-5AD43AD4C011}">
      <dsp:nvSpPr>
        <dsp:cNvPr id="0" name=""/>
        <dsp:cNvSpPr/>
      </dsp:nvSpPr>
      <dsp:spPr>
        <a:xfrm>
          <a:off x="1219199" y="449014"/>
          <a:ext cx="4876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378A11-0A1D-478A-86F6-AB30A033299B}">
      <dsp:nvSpPr>
        <dsp:cNvPr id="0" name=""/>
        <dsp:cNvSpPr/>
      </dsp:nvSpPr>
      <dsp:spPr>
        <a:xfrm>
          <a:off x="1310640" y="470396"/>
          <a:ext cx="4785360" cy="42763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Zdravotní stav</a:t>
          </a:r>
          <a:endParaRPr lang="cs-CZ" sz="1900" kern="1200" dirty="0"/>
        </a:p>
      </dsp:txBody>
      <dsp:txXfrm>
        <a:off x="1310640" y="470396"/>
        <a:ext cx="4785360" cy="427632"/>
      </dsp:txXfrm>
    </dsp:sp>
    <dsp:sp modelId="{557BF0EA-7BE8-441A-96EC-98020B62CCC3}">
      <dsp:nvSpPr>
        <dsp:cNvPr id="0" name=""/>
        <dsp:cNvSpPr/>
      </dsp:nvSpPr>
      <dsp:spPr>
        <a:xfrm>
          <a:off x="1219199" y="898028"/>
          <a:ext cx="4876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CFF3D6-A42F-430C-B57B-5CD96B70EEEB}">
      <dsp:nvSpPr>
        <dsp:cNvPr id="0" name=""/>
        <dsp:cNvSpPr/>
      </dsp:nvSpPr>
      <dsp:spPr>
        <a:xfrm>
          <a:off x="1310640" y="919410"/>
          <a:ext cx="4785360" cy="42763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Majetkové poměry</a:t>
          </a:r>
          <a:endParaRPr lang="cs-CZ" sz="1900" kern="1200" dirty="0"/>
        </a:p>
      </dsp:txBody>
      <dsp:txXfrm>
        <a:off x="1310640" y="919410"/>
        <a:ext cx="4785360" cy="427632"/>
      </dsp:txXfrm>
    </dsp:sp>
    <dsp:sp modelId="{3305D71D-AA88-4481-962C-FB127E60FCAB}">
      <dsp:nvSpPr>
        <dsp:cNvPr id="0" name=""/>
        <dsp:cNvSpPr/>
      </dsp:nvSpPr>
      <dsp:spPr>
        <a:xfrm>
          <a:off x="1219199" y="1347043"/>
          <a:ext cx="4876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F3C996-13A9-4900-8611-370B1E7C0561}">
      <dsp:nvSpPr>
        <dsp:cNvPr id="0" name=""/>
        <dsp:cNvSpPr/>
      </dsp:nvSpPr>
      <dsp:spPr>
        <a:xfrm>
          <a:off x="1310640" y="1368424"/>
          <a:ext cx="4785360" cy="42763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err="1" smtClean="0"/>
            <a:t>Info</a:t>
          </a:r>
          <a:r>
            <a:rPr lang="cs-CZ" sz="1900" kern="1200" dirty="0" smtClean="0"/>
            <a:t> o vzdělání</a:t>
          </a:r>
          <a:endParaRPr lang="cs-CZ" sz="1900" kern="1200" dirty="0"/>
        </a:p>
      </dsp:txBody>
      <dsp:txXfrm>
        <a:off x="1310640" y="1368424"/>
        <a:ext cx="4785360" cy="427632"/>
      </dsp:txXfrm>
    </dsp:sp>
    <dsp:sp modelId="{2750EBFE-DC16-4029-B175-A71FBD929C77}">
      <dsp:nvSpPr>
        <dsp:cNvPr id="0" name=""/>
        <dsp:cNvSpPr/>
      </dsp:nvSpPr>
      <dsp:spPr>
        <a:xfrm>
          <a:off x="1219199" y="1796057"/>
          <a:ext cx="4876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6D00C-ECD5-47E7-A3EE-D254A934AFB6}">
      <dsp:nvSpPr>
        <dsp:cNvPr id="0" name=""/>
        <dsp:cNvSpPr/>
      </dsp:nvSpPr>
      <dsp:spPr>
        <a:xfrm>
          <a:off x="1310640" y="1817439"/>
          <a:ext cx="4785360" cy="42763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err="1" smtClean="0"/>
            <a:t>Info</a:t>
          </a:r>
          <a:r>
            <a:rPr lang="cs-CZ" sz="1900" kern="1200" dirty="0" smtClean="0"/>
            <a:t> o platech</a:t>
          </a:r>
          <a:endParaRPr lang="cs-CZ" sz="1900" kern="1200" dirty="0"/>
        </a:p>
      </dsp:txBody>
      <dsp:txXfrm>
        <a:off x="1310640" y="1817439"/>
        <a:ext cx="4785360" cy="427632"/>
      </dsp:txXfrm>
    </dsp:sp>
    <dsp:sp modelId="{561F2D23-6E30-4D98-A997-F5E62069C975}">
      <dsp:nvSpPr>
        <dsp:cNvPr id="0" name=""/>
        <dsp:cNvSpPr/>
      </dsp:nvSpPr>
      <dsp:spPr>
        <a:xfrm>
          <a:off x="1219199" y="2245072"/>
          <a:ext cx="4876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C51AAB-828E-4066-BD28-FA9639E0503B}">
      <dsp:nvSpPr>
        <dsp:cNvPr id="0" name=""/>
        <dsp:cNvSpPr/>
      </dsp:nvSpPr>
      <dsp:spPr>
        <a:xfrm>
          <a:off x="1310640" y="2266453"/>
          <a:ext cx="4785360" cy="42763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Marketingové strategie</a:t>
          </a:r>
          <a:endParaRPr lang="cs-CZ" sz="1900" kern="1200" dirty="0"/>
        </a:p>
      </dsp:txBody>
      <dsp:txXfrm>
        <a:off x="1310640" y="2266453"/>
        <a:ext cx="4785360" cy="427632"/>
      </dsp:txXfrm>
    </dsp:sp>
    <dsp:sp modelId="{4F6F0DED-7448-4A16-B8A2-07D747584A48}">
      <dsp:nvSpPr>
        <dsp:cNvPr id="0" name=""/>
        <dsp:cNvSpPr/>
      </dsp:nvSpPr>
      <dsp:spPr>
        <a:xfrm>
          <a:off x="1219199" y="2694086"/>
          <a:ext cx="4876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4FE6C8-7E3A-42AE-A38D-F6AA28E5A9AB}">
      <dsp:nvSpPr>
        <dsp:cNvPr id="0" name=""/>
        <dsp:cNvSpPr/>
      </dsp:nvSpPr>
      <dsp:spPr>
        <a:xfrm>
          <a:off x="1310640" y="2715468"/>
          <a:ext cx="4785360" cy="42763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Vojenské informace</a:t>
          </a:r>
          <a:endParaRPr lang="cs-CZ" sz="1900" kern="1200" dirty="0"/>
        </a:p>
      </dsp:txBody>
      <dsp:txXfrm>
        <a:off x="1310640" y="2715468"/>
        <a:ext cx="4785360" cy="427632"/>
      </dsp:txXfrm>
    </dsp:sp>
    <dsp:sp modelId="{0942AD16-BF33-4322-B6F5-3C33276C90CD}">
      <dsp:nvSpPr>
        <dsp:cNvPr id="0" name=""/>
        <dsp:cNvSpPr/>
      </dsp:nvSpPr>
      <dsp:spPr>
        <a:xfrm>
          <a:off x="1219199" y="3143101"/>
          <a:ext cx="4876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757362-C1ED-48F7-8FB8-75A3223F3F07}">
      <dsp:nvSpPr>
        <dsp:cNvPr id="0" name=""/>
        <dsp:cNvSpPr/>
      </dsp:nvSpPr>
      <dsp:spPr>
        <a:xfrm>
          <a:off x="1310640" y="3164482"/>
          <a:ext cx="4785360" cy="42763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Firemní strategie a plány</a:t>
          </a:r>
          <a:endParaRPr lang="cs-CZ" sz="1900" kern="1200" dirty="0"/>
        </a:p>
      </dsp:txBody>
      <dsp:txXfrm>
        <a:off x="1310640" y="3164482"/>
        <a:ext cx="4785360" cy="427632"/>
      </dsp:txXfrm>
    </dsp:sp>
    <dsp:sp modelId="{3579DE28-ACE5-4C51-8EB4-54339312D7A9}">
      <dsp:nvSpPr>
        <dsp:cNvPr id="0" name=""/>
        <dsp:cNvSpPr/>
      </dsp:nvSpPr>
      <dsp:spPr>
        <a:xfrm>
          <a:off x="1219199" y="3592115"/>
          <a:ext cx="4876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6BFDA-4D70-4C50-9AE7-DCA503331A13}">
      <dsp:nvSpPr>
        <dsp:cNvPr id="0" name=""/>
        <dsp:cNvSpPr/>
      </dsp:nvSpPr>
      <dsp:spPr>
        <a:xfrm>
          <a:off x="1310640" y="3613497"/>
          <a:ext cx="4785360" cy="42763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... d</a:t>
          </a:r>
          <a:r>
            <a:rPr lang="cs-CZ" sz="1900" i="1" kern="1200" dirty="0" smtClean="0"/>
            <a:t>oplňte vlastní zkušenost</a:t>
          </a:r>
          <a:endParaRPr lang="cs-CZ" sz="1900" i="1" kern="1200" dirty="0"/>
        </a:p>
      </dsp:txBody>
      <dsp:txXfrm>
        <a:off x="1310640" y="3613497"/>
        <a:ext cx="4785360" cy="427632"/>
      </dsp:txXfrm>
    </dsp:sp>
    <dsp:sp modelId="{00FCCDAA-5BEE-42E7-AC15-2131E049CF67}">
      <dsp:nvSpPr>
        <dsp:cNvPr id="0" name=""/>
        <dsp:cNvSpPr/>
      </dsp:nvSpPr>
      <dsp:spPr>
        <a:xfrm>
          <a:off x="1219199" y="4041130"/>
          <a:ext cx="4876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6B1D7-CA9C-4AC9-8C80-A7A9869D22D5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6D5E5-7E5E-44F1-AD47-351695890D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40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EAB7-D4EE-425F-9C17-B94573A9596C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F045-1CD0-4C65-A76A-7C10DE01285C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BA41-45EA-4BE6-A1FC-8A6FB23BA1CB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B224-0525-4DE7-B6EC-DCDA6FD8F004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50A9-7749-421E-BFE7-CBBA6A448870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493D-4ABE-4D1E-B532-3C7594F7E038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6182-56D5-443E-ABAE-52666AC7BDBB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58CD3-5DE4-45A8-AB63-E84DF7784290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B8B9-E840-495C-9E4F-A74BA866C3F3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C075-64BC-4EDB-ACBA-10E50D2C50E2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D13C-A859-457E-B317-5C3C6D48B1C2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96A3293-0392-4823-B1A6-96A00F6FDC92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6/60/Asymetrick%C3%A1_kryptografie.png" TargetMode="External"/><Relationship Id="rId2" Type="http://schemas.openxmlformats.org/officeDocument/2006/relationships/hyperlink" Target="http://commons.wikimedia.org/wiki/User:Sevela.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Symetrick%C3%A1_%C5%A1ifra.png?uselang=c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0073" y="1382228"/>
            <a:ext cx="7632848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Výukový materiál v rámci projektu OPVK 1.5 Peníze středním školám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projektu:		CZ.1.07/1.5.00/34.0883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projektu:		Rozvoj vzdělanosti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šablony:   		III/2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Datum vytvoření:	</a:t>
            </a:r>
            <a:r>
              <a:rPr kumimoji="0" lang="cs-CZ" sz="1400" b="1" i="0" u="none" strike="noStrike" kern="1200" cap="all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</a:t>
            </a:r>
            <a:r>
              <a:rPr kumimoji="0" lang="cs-CZ" sz="1400" b="1" i="0" u="none" strike="noStrike" kern="1200" cap="all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5. 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6. 2013</a:t>
            </a:r>
          </a:p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Autor:			Mgr. Lenka Pchálková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Určeno pro předmět:	Informační a komunikační technologie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Tematická oblast:	 	Informační zdroje, elektronická komunikace, 				komunikační a přenosové možnosti Internetu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Obor vzdělání:		Obchodník (66-41-L/01) 2. ročník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                                          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výukového materiálu:  Zabezpečení a šifrování</a:t>
            </a:r>
            <a:endParaRPr lang="cs-CZ" sz="1400" b="1" dirty="0">
              <a:solidFill>
                <a:sysClr val="windowText" lastClr="000000"/>
              </a:solidFill>
              <a:latin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		</a:t>
            </a:r>
          </a:p>
          <a:p>
            <a:pPr algn="l"/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Popis využití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:</a:t>
            </a:r>
            <a:r>
              <a:rPr lang="cs-CZ" sz="1400" i="1" dirty="0"/>
              <a:t> </a:t>
            </a:r>
            <a:r>
              <a:rPr lang="cs-CZ" sz="1400" i="1" dirty="0" smtClean="0"/>
              <a:t>		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ŽÁK pracuje s pojmy digitální certifikát, 				certifikační autorita, zabezpečený protokol.  				Vyhledá certifikáty ve svém počítači. ověří 				Zašifrované a nezašifrované stránky.</a:t>
            </a:r>
          </a:p>
          <a:p>
            <a:pPr algn="l"/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Čas:  			13 minut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5" y="404664"/>
            <a:ext cx="359690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Y_32_INOVACE_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IKTO2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17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60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PCH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71846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>
                <a:latin typeface="+mn-lt"/>
              </a:rPr>
              <a:t>Ukázka </a:t>
            </a:r>
            <a:r>
              <a:rPr lang="cs-CZ" sz="3600" b="1" cap="none" dirty="0" smtClean="0">
                <a:latin typeface="+mn-lt"/>
              </a:rPr>
              <a:t>zašifrovaného</a:t>
            </a:r>
            <a:r>
              <a:rPr lang="cs-CZ" b="1" cap="none" dirty="0" smtClean="0">
                <a:latin typeface="+mn-lt"/>
              </a:rPr>
              <a:t> </a:t>
            </a:r>
            <a:r>
              <a:rPr lang="cs-CZ" b="1" cap="none" dirty="0">
                <a:latin typeface="+mn-lt"/>
              </a:rPr>
              <a:t>spojení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796136" y="6499945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dirty="0" smtClean="0"/>
              <a:t>Děkuji za pozornost.</a:t>
            </a:r>
            <a:endParaRPr lang="cs-CZ" sz="1600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924320" y="1556792"/>
            <a:ext cx="6818392" cy="4689730"/>
            <a:chOff x="924320" y="1556792"/>
            <a:chExt cx="6818392" cy="4689730"/>
          </a:xfrm>
        </p:grpSpPr>
        <p:pic>
          <p:nvPicPr>
            <p:cNvPr id="3" name="Obrázek 2" descr="Výřez obrazovky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8" r="1828"/>
            <a:stretch/>
          </p:blipFill>
          <p:spPr>
            <a:xfrm>
              <a:off x="950026" y="1556792"/>
              <a:ext cx="6792686" cy="4680000"/>
            </a:xfrm>
            <a:prstGeom prst="rect">
              <a:avLst/>
            </a:prstGeom>
          </p:spPr>
        </p:pic>
        <p:sp>
          <p:nvSpPr>
            <p:cNvPr id="10" name="Zaoblený obdélník 9"/>
            <p:cNvSpPr/>
            <p:nvPr/>
          </p:nvSpPr>
          <p:spPr>
            <a:xfrm>
              <a:off x="1115616" y="2564904"/>
              <a:ext cx="3384376" cy="1080120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Zaoblený obdélník 10"/>
            <p:cNvSpPr/>
            <p:nvPr/>
          </p:nvSpPr>
          <p:spPr>
            <a:xfrm>
              <a:off x="924320" y="4941168"/>
              <a:ext cx="6818392" cy="1305354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3" name="Zástupný symbol pro číslo snímk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11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Použitá literatura a internetové zdroje</a:t>
            </a:r>
            <a:endParaRPr lang="cs-CZ" sz="3200" b="1" cap="none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NAVRÁTIL, Pavel. </a:t>
            </a:r>
            <a:r>
              <a:rPr lang="cs-CZ" i="1" dirty="0"/>
              <a:t>S počítačem nejen k maturitě - 1. díl</a:t>
            </a:r>
            <a:r>
              <a:rPr lang="cs-CZ" dirty="0"/>
              <a:t>. 7. vyd. </a:t>
            </a:r>
            <a:r>
              <a:rPr lang="cs-CZ" dirty="0" err="1"/>
              <a:t>Computer</a:t>
            </a:r>
            <a:r>
              <a:rPr lang="cs-CZ" dirty="0"/>
              <a:t> Media, spol. s r.o., 2009. ISBN 978-80-7402-020-9. </a:t>
            </a:r>
          </a:p>
          <a:p>
            <a:r>
              <a:rPr lang="cs-CZ" dirty="0"/>
              <a:t>NAVRÁTIL, Pavel. </a:t>
            </a:r>
            <a:r>
              <a:rPr lang="cs-CZ" i="1" dirty="0"/>
              <a:t>S počítačem nejen k maturitě</a:t>
            </a:r>
            <a:r>
              <a:rPr lang="cs-CZ" dirty="0"/>
              <a:t>. 7. vyd. Kralice na Hané: </a:t>
            </a:r>
            <a:r>
              <a:rPr lang="cs-CZ" dirty="0" err="1"/>
              <a:t>Computer</a:t>
            </a:r>
            <a:r>
              <a:rPr lang="cs-CZ" dirty="0"/>
              <a:t> Media, 2009, 176 s. ISBN 978-80-7402-021-6. </a:t>
            </a:r>
          </a:p>
          <a:p>
            <a:r>
              <a:rPr lang="cs-CZ" dirty="0"/>
              <a:t>ROUBAL,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2010, 103 s. ISBN 978-80-251-3228-9. </a:t>
            </a:r>
          </a:p>
          <a:p>
            <a:r>
              <a:rPr lang="cs-CZ" dirty="0"/>
              <a:t>Kliparty viz Galerie médií Microsoft PowerPoint.</a:t>
            </a:r>
          </a:p>
          <a:p>
            <a:r>
              <a:rPr lang="cs-CZ" dirty="0"/>
              <a:t>ROUBAL,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2010, 103 s. ISBN 978-80-251-3228-9.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{{</a:t>
            </a:r>
            <a:r>
              <a:rPr lang="cs-CZ" dirty="0" err="1"/>
              <a:t>Information</a:t>
            </a:r>
            <a:r>
              <a:rPr lang="cs-CZ" dirty="0"/>
              <a:t> |</a:t>
            </a:r>
            <a:r>
              <a:rPr lang="cs-CZ" dirty="0" err="1"/>
              <a:t>Description</a:t>
            </a:r>
            <a:r>
              <a:rPr lang="cs-CZ" dirty="0"/>
              <a:t>= {{</a:t>
            </a:r>
            <a:r>
              <a:rPr lang="cs-CZ" dirty="0" err="1"/>
              <a:t>cs|Schéma</a:t>
            </a:r>
            <a:r>
              <a:rPr lang="cs-CZ" dirty="0"/>
              <a:t> asymetrické kryptografie.}} {{</a:t>
            </a:r>
            <a:r>
              <a:rPr lang="cs-CZ" dirty="0" err="1"/>
              <a:t>en|Public-key</a:t>
            </a:r>
            <a:r>
              <a:rPr lang="cs-CZ" dirty="0"/>
              <a:t> </a:t>
            </a:r>
            <a:r>
              <a:rPr lang="cs-CZ" dirty="0" err="1"/>
              <a:t>cryptography</a:t>
            </a:r>
            <a:r>
              <a:rPr lang="cs-CZ" dirty="0"/>
              <a:t> </a:t>
            </a:r>
            <a:r>
              <a:rPr lang="cs-CZ" dirty="0" err="1"/>
              <a:t>scheme</a:t>
            </a:r>
            <a:r>
              <a:rPr lang="cs-CZ" dirty="0"/>
              <a:t>.}} |Source= *</a:t>
            </a:r>
            <a:r>
              <a:rPr lang="cs-CZ" dirty="0" err="1"/>
              <a:t>self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*</a:t>
            </a:r>
            <a:r>
              <a:rPr lang="cs-CZ" dirty="0" err="1"/>
              <a:t>Transferred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[http://cs.wikipedia.org </a:t>
            </a:r>
            <a:r>
              <a:rPr lang="cs-CZ" dirty="0" err="1"/>
              <a:t>cs.wikipedia</a:t>
            </a:r>
            <a:r>
              <a:rPr lang="cs-CZ" dirty="0"/>
              <a:t>]; Transfer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stated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made by </a:t>
            </a:r>
            <a:r>
              <a:rPr lang="cs-CZ" dirty="0" err="1">
                <a:hlinkClick r:id="rId2" tooltip="User:Sevela.p"/>
              </a:rPr>
              <a:t>User:sevela.p</a:t>
            </a:r>
            <a:r>
              <a:rPr lang="cs-CZ" dirty="0"/>
              <a:t>. |</a:t>
            </a:r>
            <a:r>
              <a:rPr lang="cs-CZ" dirty="0" err="1"/>
              <a:t>Date</a:t>
            </a:r>
            <a:r>
              <a:rPr lang="cs-CZ" dirty="0"/>
              <a:t>=2007-12-1</a:t>
            </a:r>
            <a:r>
              <a:rPr lang="cs-CZ" i="1" dirty="0" smtClean="0">
                <a:hlinkClick r:id="rId3"/>
              </a:rPr>
              <a:t/>
            </a:r>
            <a:br>
              <a:rPr lang="cs-CZ" i="1" dirty="0" smtClean="0">
                <a:hlinkClick r:id="rId3"/>
              </a:rPr>
            </a:br>
            <a:r>
              <a:rPr lang="cs-CZ" i="1" dirty="0" smtClean="0">
                <a:hlinkClick r:id="rId3"/>
              </a:rPr>
              <a:t>http</a:t>
            </a:r>
            <a:r>
              <a:rPr lang="cs-CZ" i="1" dirty="0">
                <a:hlinkClick r:id="rId3"/>
              </a:rPr>
              <a:t>://</a:t>
            </a:r>
            <a:r>
              <a:rPr lang="cs-CZ" i="1" dirty="0" smtClean="0">
                <a:hlinkClick r:id="rId3"/>
              </a:rPr>
              <a:t>upload.wikimedia.org/wikipedia/commons/6/60/Asymetrick%C3%A1_kryptografie.png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dirty="0"/>
              <a:t>{{</a:t>
            </a:r>
            <a:r>
              <a:rPr lang="cs-CZ" dirty="0" err="1"/>
              <a:t>Information</a:t>
            </a:r>
            <a:r>
              <a:rPr lang="cs-CZ" dirty="0"/>
              <a:t> |</a:t>
            </a:r>
            <a:r>
              <a:rPr lang="cs-CZ" dirty="0" err="1"/>
              <a:t>Description</a:t>
            </a:r>
            <a:r>
              <a:rPr lang="cs-CZ" dirty="0"/>
              <a:t>= {{</a:t>
            </a:r>
            <a:r>
              <a:rPr lang="cs-CZ" dirty="0" err="1"/>
              <a:t>cs|Princip</a:t>
            </a:r>
            <a:r>
              <a:rPr lang="cs-CZ" dirty="0"/>
              <a:t> symetrické kryptografie v češtině.}} {{</a:t>
            </a:r>
            <a:r>
              <a:rPr lang="cs-CZ" dirty="0" err="1"/>
              <a:t>en|Symmetric-key</a:t>
            </a:r>
            <a:r>
              <a:rPr lang="cs-CZ" dirty="0"/>
              <a:t> </a:t>
            </a:r>
            <a:r>
              <a:rPr lang="cs-CZ" dirty="0" err="1"/>
              <a:t>algorithm</a:t>
            </a:r>
            <a:r>
              <a:rPr lang="cs-CZ" dirty="0"/>
              <a:t> axiom in Czech.}} |Source= *</a:t>
            </a:r>
            <a:r>
              <a:rPr lang="cs-CZ" dirty="0" err="1"/>
              <a:t>self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*</a:t>
            </a:r>
            <a:r>
              <a:rPr lang="cs-CZ" dirty="0" err="1"/>
              <a:t>Transferred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[http://cs.wikipedia.org </a:t>
            </a:r>
            <a:r>
              <a:rPr lang="cs-CZ" dirty="0" err="1"/>
              <a:t>cs.wikipedia</a:t>
            </a:r>
            <a:r>
              <a:rPr lang="cs-CZ" dirty="0"/>
              <a:t>]; Transfer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stated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made by [[</a:t>
            </a:r>
            <a:r>
              <a:rPr lang="cs-CZ" dirty="0" err="1"/>
              <a:t>User:sevela</a:t>
            </a:r>
            <a:r>
              <a:rPr lang="cs-CZ" dirty="0"/>
              <a:t>.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>
                <a:hlinkClick r:id="rId4"/>
              </a:rPr>
              <a:t>http://commons.wikimedia.org/wiki/File:Symetrick%C3%A1</a:t>
            </a:r>
            <a:r>
              <a:rPr lang="cs-CZ" i="1">
                <a:hlinkClick r:id="rId4"/>
              </a:rPr>
              <a:t>_%</a:t>
            </a:r>
            <a:r>
              <a:rPr lang="cs-CZ" i="1" smtClean="0">
                <a:hlinkClick r:id="rId4"/>
              </a:rPr>
              <a:t>C5%A1ifra.png?uselang=cs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8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1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cs-CZ" sz="2800" b="1" dirty="0">
                <a:latin typeface="+mn-lt"/>
              </a:rPr>
              <a:t>Zabezpečení a šifrování</a:t>
            </a: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64" y="76470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>
                <a:latin typeface="+mn-lt"/>
              </a:rPr>
              <a:t>Zabezpečení a šifrování</a:t>
            </a:r>
            <a:endParaRPr lang="cs-CZ" sz="2000" b="1" cap="none" dirty="0">
              <a:latin typeface="+mn-lt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54375325"/>
              </p:ext>
            </p:extLst>
          </p:nvPr>
        </p:nvGraphicFramePr>
        <p:xfrm>
          <a:off x="1500336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71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Zabezpečení a šifrování</a:t>
            </a:r>
            <a:endParaRPr lang="cs-CZ" sz="2000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81979" y="2103239"/>
            <a:ext cx="7290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/>
              <a:t>Šifrování </a:t>
            </a:r>
            <a:r>
              <a:rPr lang="cs-CZ" sz="2400" b="1" dirty="0"/>
              <a:t>je </a:t>
            </a:r>
            <a:r>
              <a:rPr lang="cs-CZ" sz="2400" b="1" dirty="0" smtClean="0"/>
              <a:t>spolehlivá </a:t>
            </a:r>
            <a:r>
              <a:rPr lang="cs-CZ" sz="2400" b="1" dirty="0"/>
              <a:t>metoda ochrany </a:t>
            </a:r>
            <a:r>
              <a:rPr lang="cs-CZ" sz="2400" b="1" dirty="0" smtClean="0"/>
              <a:t>dat</a:t>
            </a:r>
            <a:r>
              <a:rPr lang="cs-CZ" sz="2400" dirty="0" smtClean="0"/>
              <a:t>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09023" y="3188583"/>
            <a:ext cx="86363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 protokolem </a:t>
            </a:r>
            <a:r>
              <a:rPr lang="cs-CZ" sz="2400" b="1" dirty="0" smtClean="0"/>
              <a:t> </a:t>
            </a:r>
            <a:r>
              <a:rPr lang="cs-CZ" sz="2400" b="1" dirty="0"/>
              <a:t>https</a:t>
            </a:r>
            <a:r>
              <a:rPr lang="cs-CZ" dirty="0" smtClean="0"/>
              <a:t>:// (</a:t>
            </a:r>
            <a:r>
              <a:rPr lang="cs-CZ" dirty="0"/>
              <a:t>Hyper Text Transfer </a:t>
            </a:r>
            <a:r>
              <a:rPr lang="cs-CZ" dirty="0" err="1"/>
              <a:t>Protocol</a:t>
            </a:r>
            <a:r>
              <a:rPr lang="cs-CZ" dirty="0"/>
              <a:t> </a:t>
            </a:r>
            <a:r>
              <a:rPr lang="cs-CZ" dirty="0" err="1"/>
              <a:t>Secure</a:t>
            </a:r>
            <a:r>
              <a:rPr lang="cs-CZ" dirty="0" smtClean="0"/>
              <a:t>) jsme se potkali v prezentaci internetové bankovnictví. 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Pro práci se </a:t>
            </a:r>
            <a:r>
              <a:rPr lang="cs-CZ" dirty="0"/>
              <a:t>stránkami musíte mít </a:t>
            </a:r>
            <a:r>
              <a:rPr lang="cs-CZ" dirty="0" smtClean="0"/>
              <a:t>nainstalovaný  </a:t>
            </a:r>
            <a:r>
              <a:rPr lang="cs-CZ" dirty="0"/>
              <a:t>a </a:t>
            </a:r>
            <a:r>
              <a:rPr lang="cs-CZ" dirty="0" smtClean="0"/>
              <a:t>odsouhlasený </a:t>
            </a:r>
            <a:r>
              <a:rPr lang="cs-CZ" dirty="0"/>
              <a:t>digitální certifikát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Přenos dat mezi prohlížečem a serverem bude probíhat bezpečně.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9" name="Picture 5" descr="C:\Users\Uzivatel\AppData\Local\Microsoft\Windows\Temporary Internet Files\Content.IE5\YYP8Y7WP\MC900286288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517232"/>
            <a:ext cx="1116586" cy="108000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4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Digitální certifikát</a:t>
            </a:r>
            <a:endParaRPr lang="cs-CZ" sz="2000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19" y="1945863"/>
            <a:ext cx="86409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Digitálně </a:t>
            </a:r>
            <a:r>
              <a:rPr lang="cs-CZ" sz="2400" dirty="0"/>
              <a:t>podepsaný veřejný klíč s jehož pomocí se uskutečňuje </a:t>
            </a:r>
            <a:r>
              <a:rPr lang="cs-CZ" sz="2400" dirty="0" smtClean="0"/>
              <a:t>vzájemná </a:t>
            </a:r>
            <a:r>
              <a:rPr lang="cs-CZ" sz="2400" dirty="0" err="1" smtClean="0"/>
              <a:t>kryptovaná</a:t>
            </a:r>
            <a:r>
              <a:rPr lang="cs-CZ" sz="2400" dirty="0" smtClean="0"/>
              <a:t> </a:t>
            </a:r>
            <a:r>
              <a:rPr lang="cs-CZ" sz="2400" dirty="0"/>
              <a:t>komunikace serveru a www prohlížeče.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Schéma symetrické a asymetrické kryptografie</a:t>
            </a:r>
          </a:p>
        </p:txBody>
      </p:sp>
      <p:pic>
        <p:nvPicPr>
          <p:cNvPr id="5" name="Picture 2" descr="File:Asymetrická kryptografi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106" y="3573016"/>
            <a:ext cx="336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le:Symetrická šifr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42" y="3573016"/>
            <a:ext cx="336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0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Certifikační autorita (CA)</a:t>
            </a:r>
            <a:endParaRPr lang="cs-CZ" sz="2000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19" y="1945863"/>
            <a:ext cx="864096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Subjekt vydávající digitální certifikáty (elektronicky podepsané šifrovací klíče). </a:t>
            </a:r>
            <a:br>
              <a:rPr lang="cs-CZ" sz="2400" dirty="0" smtClean="0"/>
            </a:br>
            <a:endParaRPr lang="cs-CZ" sz="2400" dirty="0" smtClean="0"/>
          </a:p>
          <a:p>
            <a:r>
              <a:rPr lang="cs-CZ" sz="2400" dirty="0" smtClean="0"/>
              <a:t>Potvrzuje, že server, který disponuje daným certifikátem, je skutečně tím, za který se vydává.  (</a:t>
            </a:r>
            <a:r>
              <a:rPr lang="cs-CZ" sz="2400" i="1" dirty="0" smtClean="0"/>
              <a:t>Pravost je popsána certifikační autoritou). </a:t>
            </a:r>
          </a:p>
          <a:p>
            <a:endParaRPr lang="cs-CZ" sz="2400" dirty="0"/>
          </a:p>
          <a:p>
            <a:r>
              <a:rPr lang="cs-CZ" sz="2400" dirty="0" smtClean="0"/>
              <a:t>Aby prohlížeč mohl ověřit pravost tohoto podpisu, musí mít www prohlížeč tuto certifikační autoritu uloženu v seznamu autorit.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5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Instalace certifikátu</a:t>
            </a:r>
            <a:endParaRPr lang="cs-CZ" sz="2000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19" y="1945863"/>
            <a:ext cx="864096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 smtClean="0"/>
              <a:t>Je-li  stránka zabezpečená protokolem https, pak se po zadání zobrazí hlášení o vstupu do zabezpečené zóny. </a:t>
            </a:r>
            <a:br>
              <a:rPr lang="cs-CZ" sz="2400" dirty="0" smtClean="0"/>
            </a:br>
            <a:endParaRPr lang="cs-CZ" sz="2400" dirty="0" smtClean="0"/>
          </a:p>
          <a:p>
            <a:pPr algn="just"/>
            <a:r>
              <a:rPr lang="cs-CZ" sz="2400" dirty="0" smtClean="0"/>
              <a:t>Bezpečnostní certifikát si uživatel nainstaluje do svého prohlížeče. </a:t>
            </a:r>
          </a:p>
          <a:p>
            <a:endParaRPr lang="cs-CZ" sz="2400" dirty="0" smtClean="0"/>
          </a:p>
          <a:p>
            <a:pPr algn="just"/>
            <a:r>
              <a:rPr lang="cs-CZ" sz="2400" dirty="0" smtClean="0"/>
              <a:t>Prohlédněte si certifikáty nainstalované ve vašem PC</a:t>
            </a:r>
            <a:r>
              <a:rPr lang="cs-CZ" sz="2400" dirty="0"/>
              <a:t>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 úložišti certifikátů.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87624" y="5157123"/>
            <a:ext cx="3600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/>
              <a:t>Budeme hledat Možnosti v Nástrojích </a:t>
            </a:r>
            <a:r>
              <a:rPr lang="cs-CZ" sz="2200" dirty="0" smtClean="0"/>
              <a:t>prohlížeče. Např</a:t>
            </a:r>
            <a:r>
              <a:rPr lang="cs-CZ" sz="2200" dirty="0"/>
              <a:t>. 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5004048" y="4653136"/>
            <a:ext cx="2834865" cy="1945863"/>
            <a:chOff x="5190181" y="4653136"/>
            <a:chExt cx="2834865" cy="1945863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63" t="-291" r="62149" b="73691"/>
            <a:stretch/>
          </p:blipFill>
          <p:spPr bwMode="auto">
            <a:xfrm>
              <a:off x="5190181" y="4653136"/>
              <a:ext cx="2834865" cy="1945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Ovál 5"/>
            <p:cNvSpPr/>
            <p:nvPr/>
          </p:nvSpPr>
          <p:spPr>
            <a:xfrm>
              <a:off x="5672487" y="6237311"/>
              <a:ext cx="936104" cy="361687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76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Úložiště certifikátů</a:t>
            </a:r>
            <a:endParaRPr lang="cs-CZ" sz="2000" b="1" cap="none" dirty="0">
              <a:latin typeface="+mn-lt"/>
            </a:endParaRPr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72816"/>
            <a:ext cx="3998102" cy="2340000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9" t="2256" r="5843"/>
          <a:stretch/>
        </p:blipFill>
        <p:spPr>
          <a:xfrm>
            <a:off x="4932040" y="1648117"/>
            <a:ext cx="3503220" cy="4929397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95536" y="472514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této části můžeme certifikáty editovat.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07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Ukázka nezašifrovaného spojení </a:t>
            </a:r>
            <a:endParaRPr lang="cs-CZ" sz="2000" b="1" cap="none" dirty="0">
              <a:latin typeface="+mn-lt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971600" y="1484784"/>
            <a:ext cx="6599786" cy="5148000"/>
            <a:chOff x="971600" y="1484784"/>
            <a:chExt cx="6599786" cy="5148000"/>
          </a:xfrm>
        </p:grpSpPr>
        <p:pic>
          <p:nvPicPr>
            <p:cNvPr id="4" name="Obrázek 3" descr="Výřez obrazovky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1640" y="1484784"/>
              <a:ext cx="6239746" cy="5148000"/>
            </a:xfrm>
            <a:prstGeom prst="rect">
              <a:avLst/>
            </a:prstGeom>
          </p:spPr>
        </p:pic>
        <p:sp>
          <p:nvSpPr>
            <p:cNvPr id="6" name="Ovál 5"/>
            <p:cNvSpPr/>
            <p:nvPr/>
          </p:nvSpPr>
          <p:spPr>
            <a:xfrm>
              <a:off x="971600" y="2333793"/>
              <a:ext cx="4536504" cy="1202762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vál 6"/>
            <p:cNvSpPr/>
            <p:nvPr/>
          </p:nvSpPr>
          <p:spPr>
            <a:xfrm>
              <a:off x="1043608" y="4810068"/>
              <a:ext cx="5904656" cy="1822716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683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10061</TotalTime>
  <Words>402</Words>
  <Application>Microsoft Office PowerPoint</Application>
  <PresentationFormat>Předvádění na obrazovce (4:3)</PresentationFormat>
  <Paragraphs>74</Paragraphs>
  <Slides>11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Lékárna</vt:lpstr>
      <vt:lpstr>Prezentace aplikace PowerPoint</vt:lpstr>
      <vt:lpstr>Zabezpečení a šifrování</vt:lpstr>
      <vt:lpstr>Zabezpečení a šifrování</vt:lpstr>
      <vt:lpstr>Zabezpečení a šifrování</vt:lpstr>
      <vt:lpstr>Digitální certifikát</vt:lpstr>
      <vt:lpstr>Certifikační autorita (CA)</vt:lpstr>
      <vt:lpstr>Instalace certifikátu</vt:lpstr>
      <vt:lpstr>Úložiště certifikátů</vt:lpstr>
      <vt:lpstr>Ukázka nezašifrovaného spojení </vt:lpstr>
      <vt:lpstr>Ukázka zašifrovaného spojení </vt:lpstr>
      <vt:lpstr>Použitá literatura a internetové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zabezpečování a šivrování</dc:title>
  <dc:creator>Pchalkova</dc:creator>
  <cp:lastModifiedBy>Uzivatel</cp:lastModifiedBy>
  <cp:revision>437</cp:revision>
  <dcterms:modified xsi:type="dcterms:W3CDTF">2013-06-14T05:04:09Z</dcterms:modified>
</cp:coreProperties>
</file>