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4" r:id="rId2"/>
    <p:sldId id="256" r:id="rId3"/>
    <p:sldId id="307" r:id="rId4"/>
    <p:sldId id="297" r:id="rId5"/>
    <p:sldId id="308" r:id="rId6"/>
    <p:sldId id="309" r:id="rId7"/>
    <p:sldId id="268" r:id="rId8"/>
    <p:sldId id="310" r:id="rId9"/>
    <p:sldId id="306" r:id="rId10"/>
    <p:sldId id="31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37" autoAdjust="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A3497B-F648-4D8F-B8BD-20DE0CD6FACD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</dgm:pt>
    <dgm:pt modelId="{C9133B36-4528-450E-B324-80E101CD5E7D}">
      <dgm:prSet phldrT="[Text]"/>
      <dgm:spPr/>
      <dgm:t>
        <a:bodyPr/>
        <a:lstStyle/>
        <a:p>
          <a:r>
            <a:rPr lang="cs-CZ" b="1" dirty="0" smtClean="0"/>
            <a:t>Mám úkol.</a:t>
          </a:r>
          <a:endParaRPr lang="cs-CZ" b="1" dirty="0"/>
        </a:p>
      </dgm:t>
    </dgm:pt>
    <dgm:pt modelId="{5D063BF0-5D83-4C25-B1DB-D4D9EFC47A26}" type="parTrans" cxnId="{AA22E8B0-9AA4-4989-8839-4C356A36FADA}">
      <dgm:prSet/>
      <dgm:spPr/>
      <dgm:t>
        <a:bodyPr/>
        <a:lstStyle/>
        <a:p>
          <a:endParaRPr lang="cs-CZ"/>
        </a:p>
      </dgm:t>
    </dgm:pt>
    <dgm:pt modelId="{B5DBFF1A-8969-41F4-BCA4-B8981511C91B}" type="sibTrans" cxnId="{AA22E8B0-9AA4-4989-8839-4C356A36FADA}">
      <dgm:prSet/>
      <dgm:spPr/>
      <dgm:t>
        <a:bodyPr/>
        <a:lstStyle/>
        <a:p>
          <a:endParaRPr lang="cs-CZ"/>
        </a:p>
      </dgm:t>
    </dgm:pt>
    <dgm:pt modelId="{F04A5E0E-BFBF-4242-9A28-5614487641EA}">
      <dgm:prSet phldrT="[Text]"/>
      <dgm:spPr/>
      <dgm:t>
        <a:bodyPr/>
        <a:lstStyle/>
        <a:p>
          <a:r>
            <a:rPr lang="cs-CZ" b="1" dirty="0" smtClean="0"/>
            <a:t>Hledám téma na internetu.</a:t>
          </a:r>
          <a:endParaRPr lang="cs-CZ" b="1" dirty="0"/>
        </a:p>
      </dgm:t>
    </dgm:pt>
    <dgm:pt modelId="{166E14E5-08B8-410F-9DEA-613C749ECA56}" type="parTrans" cxnId="{B79D2BEE-3C72-4A6E-8B2D-5CC26EB13869}">
      <dgm:prSet/>
      <dgm:spPr/>
      <dgm:t>
        <a:bodyPr/>
        <a:lstStyle/>
        <a:p>
          <a:endParaRPr lang="cs-CZ"/>
        </a:p>
      </dgm:t>
    </dgm:pt>
    <dgm:pt modelId="{7AA69B90-0D1F-4F3D-95BB-F597E15C5D89}" type="sibTrans" cxnId="{B79D2BEE-3C72-4A6E-8B2D-5CC26EB13869}">
      <dgm:prSet/>
      <dgm:spPr/>
      <dgm:t>
        <a:bodyPr/>
        <a:lstStyle/>
        <a:p>
          <a:endParaRPr lang="cs-CZ"/>
        </a:p>
      </dgm:t>
    </dgm:pt>
    <dgm:pt modelId="{C8A56F9B-F9EA-484C-9135-A9AAF2ADAD31}">
      <dgm:prSet phldrT="[Text]"/>
      <dgm:spPr/>
      <dgm:t>
        <a:bodyPr/>
        <a:lstStyle/>
        <a:p>
          <a:r>
            <a:rPr lang="cs-CZ" b="1" dirty="0" smtClean="0"/>
            <a:t>Stáhnu text, obrázek, video, hudbu … z různých stránek</a:t>
          </a:r>
          <a:endParaRPr lang="cs-CZ" b="1" dirty="0"/>
        </a:p>
      </dgm:t>
    </dgm:pt>
    <dgm:pt modelId="{C09EFE1D-E531-4085-8E38-D8ED6BE264BF}" type="parTrans" cxnId="{E5743EF1-6178-46EB-ACF0-FCE3C8BFCB91}">
      <dgm:prSet/>
      <dgm:spPr/>
      <dgm:t>
        <a:bodyPr/>
        <a:lstStyle/>
        <a:p>
          <a:endParaRPr lang="cs-CZ"/>
        </a:p>
      </dgm:t>
    </dgm:pt>
    <dgm:pt modelId="{560978C4-4C25-41A8-BD1D-44832D614CA3}" type="sibTrans" cxnId="{E5743EF1-6178-46EB-ACF0-FCE3C8BFCB91}">
      <dgm:prSet/>
      <dgm:spPr/>
      <dgm:t>
        <a:bodyPr/>
        <a:lstStyle/>
        <a:p>
          <a:endParaRPr lang="cs-CZ"/>
        </a:p>
      </dgm:t>
    </dgm:pt>
    <dgm:pt modelId="{30EDDEBA-A834-491C-8D02-BF7A6406886F}">
      <dgm:prSet phldrT="[Text]"/>
      <dgm:spPr/>
      <dgm:t>
        <a:bodyPr/>
        <a:lstStyle/>
        <a:p>
          <a:r>
            <a:rPr lang="cs-CZ" b="1" dirty="0" smtClean="0"/>
            <a:t>Možná trochu upravím, poskládám (děsná práce). </a:t>
          </a:r>
          <a:endParaRPr lang="cs-CZ" b="1" dirty="0"/>
        </a:p>
      </dgm:t>
    </dgm:pt>
    <dgm:pt modelId="{59BFA596-A378-4BA3-8937-527C8092FB7E}" type="parTrans" cxnId="{A6CA178B-CE1F-4312-90BE-73981C4113FB}">
      <dgm:prSet/>
      <dgm:spPr/>
      <dgm:t>
        <a:bodyPr/>
        <a:lstStyle/>
        <a:p>
          <a:endParaRPr lang="cs-CZ"/>
        </a:p>
      </dgm:t>
    </dgm:pt>
    <dgm:pt modelId="{0FAE1164-BAEE-4770-B590-156CDC8AEBD1}" type="sibTrans" cxnId="{A6CA178B-CE1F-4312-90BE-73981C4113FB}">
      <dgm:prSet/>
      <dgm:spPr/>
      <dgm:t>
        <a:bodyPr/>
        <a:lstStyle/>
        <a:p>
          <a:endParaRPr lang="cs-CZ"/>
        </a:p>
      </dgm:t>
    </dgm:pt>
    <dgm:pt modelId="{5ADB010C-AC7C-456F-8869-E9DA83770630}">
      <dgm:prSet phldrT="[Text]"/>
      <dgm:spPr/>
      <dgm:t>
        <a:bodyPr/>
        <a:lstStyle/>
        <a:p>
          <a:r>
            <a:rPr lang="cs-CZ" b="1" dirty="0" smtClean="0"/>
            <a:t>Hotovo. Odevzdám. Očekávám nejhůř za 2.</a:t>
          </a:r>
          <a:endParaRPr lang="cs-CZ" b="1" dirty="0"/>
        </a:p>
      </dgm:t>
    </dgm:pt>
    <dgm:pt modelId="{E53790DF-CDA9-457D-BAE0-C2B5557E5C79}" type="parTrans" cxnId="{E85BD66D-1BA2-43F1-8084-04498EA97C8C}">
      <dgm:prSet/>
      <dgm:spPr/>
      <dgm:t>
        <a:bodyPr/>
        <a:lstStyle/>
        <a:p>
          <a:endParaRPr lang="cs-CZ"/>
        </a:p>
      </dgm:t>
    </dgm:pt>
    <dgm:pt modelId="{89551713-B844-4C8A-94B1-6C5A450D996A}" type="sibTrans" cxnId="{E85BD66D-1BA2-43F1-8084-04498EA97C8C}">
      <dgm:prSet/>
      <dgm:spPr/>
      <dgm:t>
        <a:bodyPr/>
        <a:lstStyle/>
        <a:p>
          <a:endParaRPr lang="cs-CZ"/>
        </a:p>
      </dgm:t>
    </dgm:pt>
    <dgm:pt modelId="{DA585177-AC2D-4E0F-B89F-FA33891DA3C7}">
      <dgm:prSet phldrT="[Text]" custT="1"/>
      <dgm:spPr/>
      <dgm:t>
        <a:bodyPr/>
        <a:lstStyle/>
        <a:p>
          <a:r>
            <a:rPr lang="cs-CZ" sz="1400" b="1" dirty="0" smtClean="0"/>
            <a:t>Jsem plagiátor, zloděj, porušovatel zákona, etických pravidel…</a:t>
          </a:r>
        </a:p>
        <a:p>
          <a:r>
            <a:rPr lang="cs-CZ" sz="1400" b="1" dirty="0" smtClean="0"/>
            <a:t>A vůbec mi to NEVADÍ.. </a:t>
          </a:r>
          <a:endParaRPr lang="cs-CZ" sz="1400" b="1" dirty="0"/>
        </a:p>
      </dgm:t>
    </dgm:pt>
    <dgm:pt modelId="{6D375EBB-9B2C-4ECE-8712-C887F0840403}" type="sibTrans" cxnId="{19F02816-C592-40F0-B98C-411E1CD58099}">
      <dgm:prSet/>
      <dgm:spPr/>
      <dgm:t>
        <a:bodyPr/>
        <a:lstStyle/>
        <a:p>
          <a:endParaRPr lang="cs-CZ"/>
        </a:p>
      </dgm:t>
    </dgm:pt>
    <dgm:pt modelId="{EB517505-A91B-4E58-B7FB-1A3D097B0B2C}" type="parTrans" cxnId="{19F02816-C592-40F0-B98C-411E1CD58099}">
      <dgm:prSet/>
      <dgm:spPr/>
      <dgm:t>
        <a:bodyPr/>
        <a:lstStyle/>
        <a:p>
          <a:endParaRPr lang="cs-CZ"/>
        </a:p>
      </dgm:t>
    </dgm:pt>
    <dgm:pt modelId="{9DC7A5CD-953C-4CD0-BC60-0F85D0EBA6E8}" type="pres">
      <dgm:prSet presAssocID="{A4A3497B-F648-4D8F-B8BD-20DE0CD6FACD}" presName="Name0" presStyleCnt="0">
        <dgm:presLayoutVars>
          <dgm:chMax val="7"/>
          <dgm:chPref val="5"/>
        </dgm:presLayoutVars>
      </dgm:prSet>
      <dgm:spPr/>
    </dgm:pt>
    <dgm:pt modelId="{B740289A-7236-4ACA-9335-8A82CCA64D0D}" type="pres">
      <dgm:prSet presAssocID="{A4A3497B-F648-4D8F-B8BD-20DE0CD6FACD}" presName="arrowNode" presStyleLbl="node1" presStyleIdx="0" presStyleCnt="1"/>
      <dgm:spPr/>
    </dgm:pt>
    <dgm:pt modelId="{6AA8F8C3-0862-4EC3-B2B4-DD1F69417CF8}" type="pres">
      <dgm:prSet presAssocID="{C9133B36-4528-450E-B324-80E101CD5E7D}" presName="txNode1" presStyleLbl="revTx" presStyleIdx="0" presStyleCnt="6">
        <dgm:presLayoutVars>
          <dgm:bulletEnabled val="1"/>
        </dgm:presLayoutVars>
      </dgm:prSet>
      <dgm:spPr/>
    </dgm:pt>
    <dgm:pt modelId="{2025D46E-53FF-4A63-A002-144C0006F336}" type="pres">
      <dgm:prSet presAssocID="{F04A5E0E-BFBF-4242-9A28-5614487641EA}" presName="txNode2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2145CE-C038-4248-8841-36F78A1C63D5}" type="pres">
      <dgm:prSet presAssocID="{7AA69B90-0D1F-4F3D-95BB-F597E15C5D89}" presName="dotNode2" presStyleCnt="0"/>
      <dgm:spPr/>
    </dgm:pt>
    <dgm:pt modelId="{6C71D390-331F-4298-B52C-7FB505FA7FBE}" type="pres">
      <dgm:prSet presAssocID="{7AA69B90-0D1F-4F3D-95BB-F597E15C5D89}" presName="dotRepeatNode" presStyleLbl="fgShp" presStyleIdx="0" presStyleCnt="4"/>
      <dgm:spPr/>
    </dgm:pt>
    <dgm:pt modelId="{92E73324-1DF4-45A9-9709-6630CC99D5EF}" type="pres">
      <dgm:prSet presAssocID="{C8A56F9B-F9EA-484C-9135-A9AAF2ADAD31}" presName="txNode3" presStyleLbl="revTx" presStyleIdx="2" presStyleCnt="6">
        <dgm:presLayoutVars>
          <dgm:bulletEnabled val="1"/>
        </dgm:presLayoutVars>
      </dgm:prSet>
      <dgm:spPr/>
    </dgm:pt>
    <dgm:pt modelId="{C8686996-2D77-4EB7-A2E0-D7564B700A41}" type="pres">
      <dgm:prSet presAssocID="{560978C4-4C25-41A8-BD1D-44832D614CA3}" presName="dotNode3" presStyleCnt="0"/>
      <dgm:spPr/>
    </dgm:pt>
    <dgm:pt modelId="{9579CF3A-56BD-442E-87D7-650D28CD913B}" type="pres">
      <dgm:prSet presAssocID="{560978C4-4C25-41A8-BD1D-44832D614CA3}" presName="dotRepeatNode" presStyleLbl="fgShp" presStyleIdx="1" presStyleCnt="4"/>
      <dgm:spPr/>
    </dgm:pt>
    <dgm:pt modelId="{FA9BD756-3FA5-4897-9057-3E50CBFB64B2}" type="pres">
      <dgm:prSet presAssocID="{30EDDEBA-A834-491C-8D02-BF7A6406886F}" presName="txNode4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47AF8E-97C8-41E7-A6DF-9C2830A86F3B}" type="pres">
      <dgm:prSet presAssocID="{0FAE1164-BAEE-4770-B590-156CDC8AEBD1}" presName="dotNode4" presStyleCnt="0"/>
      <dgm:spPr/>
    </dgm:pt>
    <dgm:pt modelId="{2FDDB578-D9F0-4E87-8F0D-AC059BFF4B82}" type="pres">
      <dgm:prSet presAssocID="{0FAE1164-BAEE-4770-B590-156CDC8AEBD1}" presName="dotRepeatNode" presStyleLbl="fgShp" presStyleIdx="2" presStyleCnt="4"/>
      <dgm:spPr/>
    </dgm:pt>
    <dgm:pt modelId="{00E7F1E6-0765-4516-8D75-431B306BEE62}" type="pres">
      <dgm:prSet presAssocID="{5ADB010C-AC7C-456F-8869-E9DA83770630}" presName="txNode5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D44FD9-F668-4B88-AC73-8C9B58296981}" type="pres">
      <dgm:prSet presAssocID="{89551713-B844-4C8A-94B1-6C5A450D996A}" presName="dotNode5" presStyleCnt="0"/>
      <dgm:spPr/>
    </dgm:pt>
    <dgm:pt modelId="{59FFEC55-9716-4088-85AE-30535D7D5B5F}" type="pres">
      <dgm:prSet presAssocID="{89551713-B844-4C8A-94B1-6C5A450D996A}" presName="dotRepeatNode" presStyleLbl="fgShp" presStyleIdx="3" presStyleCnt="4"/>
      <dgm:spPr/>
    </dgm:pt>
    <dgm:pt modelId="{7B4C87BC-C582-4DD7-8596-F90178BD1FC2}" type="pres">
      <dgm:prSet presAssocID="{DA585177-AC2D-4E0F-B89F-FA33891DA3C7}" presName="txNode6" presStyleLbl="revTx" presStyleIdx="5" presStyleCnt="6" custScaleX="16410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79D2BEE-3C72-4A6E-8B2D-5CC26EB13869}" srcId="{A4A3497B-F648-4D8F-B8BD-20DE0CD6FACD}" destId="{F04A5E0E-BFBF-4242-9A28-5614487641EA}" srcOrd="1" destOrd="0" parTransId="{166E14E5-08B8-410F-9DEA-613C749ECA56}" sibTransId="{7AA69B90-0D1F-4F3D-95BB-F597E15C5D89}"/>
    <dgm:cxn modelId="{CFE80167-F0D5-4DF8-89DF-56494EE280C4}" type="presOf" srcId="{89551713-B844-4C8A-94B1-6C5A450D996A}" destId="{59FFEC55-9716-4088-85AE-30535D7D5B5F}" srcOrd="0" destOrd="0" presId="urn:microsoft.com/office/officeart/2009/3/layout/DescendingProcess"/>
    <dgm:cxn modelId="{A6CA178B-CE1F-4312-90BE-73981C4113FB}" srcId="{A4A3497B-F648-4D8F-B8BD-20DE0CD6FACD}" destId="{30EDDEBA-A834-491C-8D02-BF7A6406886F}" srcOrd="3" destOrd="0" parTransId="{59BFA596-A378-4BA3-8937-527C8092FB7E}" sibTransId="{0FAE1164-BAEE-4770-B590-156CDC8AEBD1}"/>
    <dgm:cxn modelId="{A09652BE-91A2-487D-B9B9-A0BDEDC6920D}" type="presOf" srcId="{DA585177-AC2D-4E0F-B89F-FA33891DA3C7}" destId="{7B4C87BC-C582-4DD7-8596-F90178BD1FC2}" srcOrd="0" destOrd="0" presId="urn:microsoft.com/office/officeart/2009/3/layout/DescendingProcess"/>
    <dgm:cxn modelId="{8437BEA7-B74D-4BF5-B025-6BB57CB572AC}" type="presOf" srcId="{F04A5E0E-BFBF-4242-9A28-5614487641EA}" destId="{2025D46E-53FF-4A63-A002-144C0006F336}" srcOrd="0" destOrd="0" presId="urn:microsoft.com/office/officeart/2009/3/layout/DescendingProcess"/>
    <dgm:cxn modelId="{ECE1B7F6-FC8B-4F79-A31B-994892EE3490}" type="presOf" srcId="{5ADB010C-AC7C-456F-8869-E9DA83770630}" destId="{00E7F1E6-0765-4516-8D75-431B306BEE62}" srcOrd="0" destOrd="0" presId="urn:microsoft.com/office/officeart/2009/3/layout/DescendingProcess"/>
    <dgm:cxn modelId="{9BC615E2-0CAA-4D47-8643-995871F33EDC}" type="presOf" srcId="{C9133B36-4528-450E-B324-80E101CD5E7D}" destId="{6AA8F8C3-0862-4EC3-B2B4-DD1F69417CF8}" srcOrd="0" destOrd="0" presId="urn:microsoft.com/office/officeart/2009/3/layout/DescendingProcess"/>
    <dgm:cxn modelId="{2A211258-8FBA-4F5D-9240-7D5DCF51475F}" type="presOf" srcId="{7AA69B90-0D1F-4F3D-95BB-F597E15C5D89}" destId="{6C71D390-331F-4298-B52C-7FB505FA7FBE}" srcOrd="0" destOrd="0" presId="urn:microsoft.com/office/officeart/2009/3/layout/DescendingProcess"/>
    <dgm:cxn modelId="{E5743EF1-6178-46EB-ACF0-FCE3C8BFCB91}" srcId="{A4A3497B-F648-4D8F-B8BD-20DE0CD6FACD}" destId="{C8A56F9B-F9EA-484C-9135-A9AAF2ADAD31}" srcOrd="2" destOrd="0" parTransId="{C09EFE1D-E531-4085-8E38-D8ED6BE264BF}" sibTransId="{560978C4-4C25-41A8-BD1D-44832D614CA3}"/>
    <dgm:cxn modelId="{19F02816-C592-40F0-B98C-411E1CD58099}" srcId="{A4A3497B-F648-4D8F-B8BD-20DE0CD6FACD}" destId="{DA585177-AC2D-4E0F-B89F-FA33891DA3C7}" srcOrd="5" destOrd="0" parTransId="{EB517505-A91B-4E58-B7FB-1A3D097B0B2C}" sibTransId="{6D375EBB-9B2C-4ECE-8712-C887F0840403}"/>
    <dgm:cxn modelId="{AA22E8B0-9AA4-4989-8839-4C356A36FADA}" srcId="{A4A3497B-F648-4D8F-B8BD-20DE0CD6FACD}" destId="{C9133B36-4528-450E-B324-80E101CD5E7D}" srcOrd="0" destOrd="0" parTransId="{5D063BF0-5D83-4C25-B1DB-D4D9EFC47A26}" sibTransId="{B5DBFF1A-8969-41F4-BCA4-B8981511C91B}"/>
    <dgm:cxn modelId="{0096785B-189F-4162-B97A-EF6FDAF1385C}" type="presOf" srcId="{30EDDEBA-A834-491C-8D02-BF7A6406886F}" destId="{FA9BD756-3FA5-4897-9057-3E50CBFB64B2}" srcOrd="0" destOrd="0" presId="urn:microsoft.com/office/officeart/2009/3/layout/DescendingProcess"/>
    <dgm:cxn modelId="{E85BD66D-1BA2-43F1-8084-04498EA97C8C}" srcId="{A4A3497B-F648-4D8F-B8BD-20DE0CD6FACD}" destId="{5ADB010C-AC7C-456F-8869-E9DA83770630}" srcOrd="4" destOrd="0" parTransId="{E53790DF-CDA9-457D-BAE0-C2B5557E5C79}" sibTransId="{89551713-B844-4C8A-94B1-6C5A450D996A}"/>
    <dgm:cxn modelId="{D9A56AB0-3181-46DF-974F-B6AAFFB14A95}" type="presOf" srcId="{C8A56F9B-F9EA-484C-9135-A9AAF2ADAD31}" destId="{92E73324-1DF4-45A9-9709-6630CC99D5EF}" srcOrd="0" destOrd="0" presId="urn:microsoft.com/office/officeart/2009/3/layout/DescendingProcess"/>
    <dgm:cxn modelId="{DE67EF87-BB3E-4EA8-AEFC-71F2F7B0FC14}" type="presOf" srcId="{560978C4-4C25-41A8-BD1D-44832D614CA3}" destId="{9579CF3A-56BD-442E-87D7-650D28CD913B}" srcOrd="0" destOrd="0" presId="urn:microsoft.com/office/officeart/2009/3/layout/DescendingProcess"/>
    <dgm:cxn modelId="{37DFBDFC-C6C8-4443-A474-2568C82B8CC2}" type="presOf" srcId="{0FAE1164-BAEE-4770-B590-156CDC8AEBD1}" destId="{2FDDB578-D9F0-4E87-8F0D-AC059BFF4B82}" srcOrd="0" destOrd="0" presId="urn:microsoft.com/office/officeart/2009/3/layout/DescendingProcess"/>
    <dgm:cxn modelId="{972DF34C-BDCC-4343-8711-8B070D143BB0}" type="presOf" srcId="{A4A3497B-F648-4D8F-B8BD-20DE0CD6FACD}" destId="{9DC7A5CD-953C-4CD0-BC60-0F85D0EBA6E8}" srcOrd="0" destOrd="0" presId="urn:microsoft.com/office/officeart/2009/3/layout/DescendingProcess"/>
    <dgm:cxn modelId="{1B6FFE7E-F12C-41B2-B850-3BB1054D72DB}" type="presParOf" srcId="{9DC7A5CD-953C-4CD0-BC60-0F85D0EBA6E8}" destId="{B740289A-7236-4ACA-9335-8A82CCA64D0D}" srcOrd="0" destOrd="0" presId="urn:microsoft.com/office/officeart/2009/3/layout/DescendingProcess"/>
    <dgm:cxn modelId="{11A1FA8A-1443-45DF-90EB-1905026A961F}" type="presParOf" srcId="{9DC7A5CD-953C-4CD0-BC60-0F85D0EBA6E8}" destId="{6AA8F8C3-0862-4EC3-B2B4-DD1F69417CF8}" srcOrd="1" destOrd="0" presId="urn:microsoft.com/office/officeart/2009/3/layout/DescendingProcess"/>
    <dgm:cxn modelId="{05A1B773-FC74-4F9B-8FB8-303C34AACF93}" type="presParOf" srcId="{9DC7A5CD-953C-4CD0-BC60-0F85D0EBA6E8}" destId="{2025D46E-53FF-4A63-A002-144C0006F336}" srcOrd="2" destOrd="0" presId="urn:microsoft.com/office/officeart/2009/3/layout/DescendingProcess"/>
    <dgm:cxn modelId="{33BF67C1-323E-44C7-B1BB-09E16794D2A4}" type="presParOf" srcId="{9DC7A5CD-953C-4CD0-BC60-0F85D0EBA6E8}" destId="{572145CE-C038-4248-8841-36F78A1C63D5}" srcOrd="3" destOrd="0" presId="urn:microsoft.com/office/officeart/2009/3/layout/DescendingProcess"/>
    <dgm:cxn modelId="{57ACD18E-72EB-4074-B19B-0F691AFB46B9}" type="presParOf" srcId="{572145CE-C038-4248-8841-36F78A1C63D5}" destId="{6C71D390-331F-4298-B52C-7FB505FA7FBE}" srcOrd="0" destOrd="0" presId="urn:microsoft.com/office/officeart/2009/3/layout/DescendingProcess"/>
    <dgm:cxn modelId="{6DC21D16-C4C5-44B5-B77D-8C4A0F000391}" type="presParOf" srcId="{9DC7A5CD-953C-4CD0-BC60-0F85D0EBA6E8}" destId="{92E73324-1DF4-45A9-9709-6630CC99D5EF}" srcOrd="4" destOrd="0" presId="urn:microsoft.com/office/officeart/2009/3/layout/DescendingProcess"/>
    <dgm:cxn modelId="{EF8953E8-AC3A-47D7-8868-FDC9B7A41F2A}" type="presParOf" srcId="{9DC7A5CD-953C-4CD0-BC60-0F85D0EBA6E8}" destId="{C8686996-2D77-4EB7-A2E0-D7564B700A41}" srcOrd="5" destOrd="0" presId="urn:microsoft.com/office/officeart/2009/3/layout/DescendingProcess"/>
    <dgm:cxn modelId="{8F5BD8B5-D57E-4A7C-A3DC-625704F143C6}" type="presParOf" srcId="{C8686996-2D77-4EB7-A2E0-D7564B700A41}" destId="{9579CF3A-56BD-442E-87D7-650D28CD913B}" srcOrd="0" destOrd="0" presId="urn:microsoft.com/office/officeart/2009/3/layout/DescendingProcess"/>
    <dgm:cxn modelId="{BA2011E3-C6CA-4848-BDD2-96654AF56884}" type="presParOf" srcId="{9DC7A5CD-953C-4CD0-BC60-0F85D0EBA6E8}" destId="{FA9BD756-3FA5-4897-9057-3E50CBFB64B2}" srcOrd="6" destOrd="0" presId="urn:microsoft.com/office/officeart/2009/3/layout/DescendingProcess"/>
    <dgm:cxn modelId="{737D84C7-D72D-4142-ABF0-C17F1CAB2782}" type="presParOf" srcId="{9DC7A5CD-953C-4CD0-BC60-0F85D0EBA6E8}" destId="{3147AF8E-97C8-41E7-A6DF-9C2830A86F3B}" srcOrd="7" destOrd="0" presId="urn:microsoft.com/office/officeart/2009/3/layout/DescendingProcess"/>
    <dgm:cxn modelId="{911C56C5-3E46-453B-AFF6-98F477C17B7C}" type="presParOf" srcId="{3147AF8E-97C8-41E7-A6DF-9C2830A86F3B}" destId="{2FDDB578-D9F0-4E87-8F0D-AC059BFF4B82}" srcOrd="0" destOrd="0" presId="urn:microsoft.com/office/officeart/2009/3/layout/DescendingProcess"/>
    <dgm:cxn modelId="{1D35C3BB-E4D1-4EA1-9D5D-0AEC490AA6AF}" type="presParOf" srcId="{9DC7A5CD-953C-4CD0-BC60-0F85D0EBA6E8}" destId="{00E7F1E6-0765-4516-8D75-431B306BEE62}" srcOrd="8" destOrd="0" presId="urn:microsoft.com/office/officeart/2009/3/layout/DescendingProcess"/>
    <dgm:cxn modelId="{35530DEA-A15D-43D6-95BB-7BCC6990388B}" type="presParOf" srcId="{9DC7A5CD-953C-4CD0-BC60-0F85D0EBA6E8}" destId="{34D44FD9-F668-4B88-AC73-8C9B58296981}" srcOrd="9" destOrd="0" presId="urn:microsoft.com/office/officeart/2009/3/layout/DescendingProcess"/>
    <dgm:cxn modelId="{283099DB-2051-460A-BC1F-E2ACC3DBBBE0}" type="presParOf" srcId="{34D44FD9-F668-4B88-AC73-8C9B58296981}" destId="{59FFEC55-9716-4088-85AE-30535D7D5B5F}" srcOrd="0" destOrd="0" presId="urn:microsoft.com/office/officeart/2009/3/layout/DescendingProcess"/>
    <dgm:cxn modelId="{6053F055-4758-4BCE-9DB2-221794054044}" type="presParOf" srcId="{9DC7A5CD-953C-4CD0-BC60-0F85D0EBA6E8}" destId="{7B4C87BC-C582-4DD7-8596-F90178BD1FC2}" srcOrd="10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5E8FAA-A569-4E02-B1F3-692AC413ED1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CE316A0-0752-4CAD-9315-9C80CCF6A9FF}">
      <dgm:prSet phldrT="[Text]" custT="1"/>
      <dgm:spPr/>
      <dgm:t>
        <a:bodyPr/>
        <a:lstStyle/>
        <a:p>
          <a:r>
            <a:rPr lang="cs-CZ" sz="2400" b="1" dirty="0" err="1" smtClean="0"/>
            <a:t>Safer</a:t>
          </a:r>
          <a:r>
            <a:rPr lang="cs-CZ" sz="2400" b="1" dirty="0" smtClean="0"/>
            <a:t> internet</a:t>
          </a:r>
          <a:endParaRPr lang="cs-CZ" sz="2400" b="1" dirty="0"/>
        </a:p>
      </dgm:t>
    </dgm:pt>
    <dgm:pt modelId="{864C3AD5-65AC-426F-AC9F-526D4FDDF76E}" type="parTrans" cxnId="{7CCFA97C-A0F3-4F33-B5BB-56F51FAA9500}">
      <dgm:prSet/>
      <dgm:spPr/>
      <dgm:t>
        <a:bodyPr/>
        <a:lstStyle/>
        <a:p>
          <a:endParaRPr lang="cs-CZ"/>
        </a:p>
      </dgm:t>
    </dgm:pt>
    <dgm:pt modelId="{E00286E5-0F66-4559-931E-E8FDB5CF8106}" type="sibTrans" cxnId="{7CCFA97C-A0F3-4F33-B5BB-56F51FAA9500}">
      <dgm:prSet/>
      <dgm:spPr/>
      <dgm:t>
        <a:bodyPr/>
        <a:lstStyle/>
        <a:p>
          <a:endParaRPr lang="cs-CZ"/>
        </a:p>
      </dgm:t>
    </dgm:pt>
    <dgm:pt modelId="{EE2BEEC3-83DC-4413-8AEC-BD5261DD9204}">
      <dgm:prSet phldrT="[Text]" custT="1"/>
      <dgm:spPr/>
      <dgm:t>
        <a:bodyPr/>
        <a:lstStyle/>
        <a:p>
          <a:pPr algn="l"/>
          <a:r>
            <a:rPr lang="cs-CZ" sz="1600" i="1" dirty="0" smtClean="0"/>
            <a:t>http://www.saferinternet.cz</a:t>
          </a:r>
          <a:endParaRPr lang="cs-CZ" sz="1600" dirty="0"/>
        </a:p>
      </dgm:t>
    </dgm:pt>
    <dgm:pt modelId="{9A3B8045-600E-4404-B871-2D6D6ED86F44}" type="parTrans" cxnId="{486D37EB-E75E-43BE-AAFD-896E5C685525}">
      <dgm:prSet/>
      <dgm:spPr/>
      <dgm:t>
        <a:bodyPr/>
        <a:lstStyle/>
        <a:p>
          <a:endParaRPr lang="cs-CZ"/>
        </a:p>
      </dgm:t>
    </dgm:pt>
    <dgm:pt modelId="{60B9D5DA-EE1D-4F51-B904-8BC1436AC677}" type="sibTrans" cxnId="{486D37EB-E75E-43BE-AAFD-896E5C685525}">
      <dgm:prSet/>
      <dgm:spPr/>
      <dgm:t>
        <a:bodyPr/>
        <a:lstStyle/>
        <a:p>
          <a:endParaRPr lang="cs-CZ"/>
        </a:p>
      </dgm:t>
    </dgm:pt>
    <dgm:pt modelId="{F364BAC2-0811-471D-8404-69C5210E6126}">
      <dgm:prSet phldrT="[Text]" custT="1"/>
      <dgm:spPr/>
      <dgm:t>
        <a:bodyPr/>
        <a:lstStyle/>
        <a:p>
          <a:r>
            <a:rPr lang="cs-CZ" sz="2400" b="1" dirty="0" smtClean="0"/>
            <a:t>Bezpečný internet</a:t>
          </a:r>
          <a:endParaRPr lang="cs-CZ" sz="2400" b="1" dirty="0"/>
        </a:p>
      </dgm:t>
    </dgm:pt>
    <dgm:pt modelId="{970A0935-295C-4455-812E-E9D7CD6AF9F9}" type="parTrans" cxnId="{45D5E898-B4A6-4552-96BF-A61EBF525807}">
      <dgm:prSet/>
      <dgm:spPr/>
      <dgm:t>
        <a:bodyPr/>
        <a:lstStyle/>
        <a:p>
          <a:endParaRPr lang="cs-CZ"/>
        </a:p>
      </dgm:t>
    </dgm:pt>
    <dgm:pt modelId="{50DC623B-340C-4B83-BB50-D699AF5C4C72}" type="sibTrans" cxnId="{45D5E898-B4A6-4552-96BF-A61EBF525807}">
      <dgm:prSet/>
      <dgm:spPr/>
      <dgm:t>
        <a:bodyPr/>
        <a:lstStyle/>
        <a:p>
          <a:endParaRPr lang="cs-CZ"/>
        </a:p>
      </dgm:t>
    </dgm:pt>
    <dgm:pt modelId="{58103A97-C652-4084-81F2-9A77AC08CAE8}">
      <dgm:prSet phldrT="[Text]" custT="1"/>
      <dgm:spPr/>
      <dgm:t>
        <a:bodyPr/>
        <a:lstStyle/>
        <a:p>
          <a:pPr algn="l"/>
          <a:r>
            <a:rPr lang="cs-CZ" sz="1600" i="1" dirty="0" smtClean="0"/>
            <a:t>http://www.bezpecnyinternet.cz/</a:t>
          </a:r>
          <a:endParaRPr lang="cs-CZ" sz="1600" dirty="0"/>
        </a:p>
      </dgm:t>
    </dgm:pt>
    <dgm:pt modelId="{6EB894E3-F986-447F-BD15-88563B8291A9}" type="parTrans" cxnId="{8D781204-ED41-4CE8-A70E-EF4404A99FAD}">
      <dgm:prSet/>
      <dgm:spPr/>
      <dgm:t>
        <a:bodyPr/>
        <a:lstStyle/>
        <a:p>
          <a:endParaRPr lang="cs-CZ"/>
        </a:p>
      </dgm:t>
    </dgm:pt>
    <dgm:pt modelId="{F12C5C58-A8AC-4968-B7DC-DE9C3948BA56}" type="sibTrans" cxnId="{8D781204-ED41-4CE8-A70E-EF4404A99FAD}">
      <dgm:prSet/>
      <dgm:spPr/>
      <dgm:t>
        <a:bodyPr/>
        <a:lstStyle/>
        <a:p>
          <a:endParaRPr lang="cs-CZ"/>
        </a:p>
      </dgm:t>
    </dgm:pt>
    <dgm:pt modelId="{11EC1BB3-88F6-49A6-867D-E93C62AA3B75}">
      <dgm:prSet phldrT="[Text]" custT="1"/>
      <dgm:spPr/>
      <dgm:t>
        <a:bodyPr/>
        <a:lstStyle/>
        <a:p>
          <a:pPr algn="ctr"/>
          <a:r>
            <a:rPr lang="cs-CZ" sz="1600" dirty="0" smtClean="0"/>
            <a:t>http://alik.idnes.cz/alik.asp?y=alik/bezpecnost-na-internetu.htm</a:t>
          </a:r>
          <a:endParaRPr lang="cs-CZ" sz="1600" dirty="0"/>
        </a:p>
      </dgm:t>
    </dgm:pt>
    <dgm:pt modelId="{B610B40F-AB54-4BE1-81B7-3819DB91E129}" type="parTrans" cxnId="{08A78EF0-0F1E-41B0-A5C8-3D2FF563A741}">
      <dgm:prSet/>
      <dgm:spPr/>
      <dgm:t>
        <a:bodyPr/>
        <a:lstStyle/>
        <a:p>
          <a:endParaRPr lang="cs-CZ"/>
        </a:p>
      </dgm:t>
    </dgm:pt>
    <dgm:pt modelId="{5725FC0F-0C56-46A3-81A8-3F00E62D2ACF}" type="sibTrans" cxnId="{08A78EF0-0F1E-41B0-A5C8-3D2FF563A741}">
      <dgm:prSet/>
      <dgm:spPr/>
      <dgm:t>
        <a:bodyPr/>
        <a:lstStyle/>
        <a:p>
          <a:endParaRPr lang="cs-CZ"/>
        </a:p>
      </dgm:t>
    </dgm:pt>
    <dgm:pt modelId="{7DFFD490-A604-4005-A271-3FA0A7A78B79}">
      <dgm:prSet phldrT="[Text]" custT="1"/>
      <dgm:spPr/>
      <dgm:t>
        <a:bodyPr/>
        <a:lstStyle/>
        <a:p>
          <a:r>
            <a:rPr lang="cs-CZ" sz="2400" b="1" dirty="0" smtClean="0"/>
            <a:t>E-bezpečí</a:t>
          </a:r>
          <a:endParaRPr lang="cs-CZ" sz="2400" b="1" dirty="0"/>
        </a:p>
      </dgm:t>
    </dgm:pt>
    <dgm:pt modelId="{58CDFA1D-A3FD-4DFA-8261-BB6420D8BE2B}" type="parTrans" cxnId="{A088F308-AE39-4DF8-BB1A-0EEF2846E8C5}">
      <dgm:prSet/>
      <dgm:spPr/>
      <dgm:t>
        <a:bodyPr/>
        <a:lstStyle/>
        <a:p>
          <a:endParaRPr lang="cs-CZ"/>
        </a:p>
      </dgm:t>
    </dgm:pt>
    <dgm:pt modelId="{C398770D-4E65-4033-B00A-F0B3E950C586}" type="sibTrans" cxnId="{A088F308-AE39-4DF8-BB1A-0EEF2846E8C5}">
      <dgm:prSet/>
      <dgm:spPr/>
      <dgm:t>
        <a:bodyPr/>
        <a:lstStyle/>
        <a:p>
          <a:endParaRPr lang="cs-CZ"/>
        </a:p>
      </dgm:t>
    </dgm:pt>
    <dgm:pt modelId="{DA76BE22-7268-45B7-A1DD-13DCBAE65B78}">
      <dgm:prSet phldrT="[Text]" custT="1"/>
      <dgm:spPr/>
      <dgm:t>
        <a:bodyPr/>
        <a:lstStyle/>
        <a:p>
          <a:pPr algn="l"/>
          <a:r>
            <a:rPr lang="cs-CZ" sz="1600" dirty="0" smtClean="0"/>
            <a:t>http://www.e-bezpeci.cz/</a:t>
          </a:r>
          <a:endParaRPr lang="cs-CZ" sz="1600" dirty="0"/>
        </a:p>
      </dgm:t>
    </dgm:pt>
    <dgm:pt modelId="{294031D5-F30A-40CE-B7A3-ED8442CB2F28}" type="parTrans" cxnId="{26B74ED2-3F20-4322-87C8-0184464A08A8}">
      <dgm:prSet/>
      <dgm:spPr/>
      <dgm:t>
        <a:bodyPr/>
        <a:lstStyle/>
        <a:p>
          <a:endParaRPr lang="cs-CZ"/>
        </a:p>
      </dgm:t>
    </dgm:pt>
    <dgm:pt modelId="{CA121730-7CE8-468C-A007-AF878511B5F8}" type="sibTrans" cxnId="{26B74ED2-3F20-4322-87C8-0184464A08A8}">
      <dgm:prSet/>
      <dgm:spPr/>
      <dgm:t>
        <a:bodyPr/>
        <a:lstStyle/>
        <a:p>
          <a:endParaRPr lang="cs-CZ"/>
        </a:p>
      </dgm:t>
    </dgm:pt>
    <dgm:pt modelId="{6F868980-0A0E-4135-8374-C95C02F2CC15}">
      <dgm:prSet custT="1"/>
      <dgm:spPr/>
      <dgm:t>
        <a:bodyPr/>
        <a:lstStyle/>
        <a:p>
          <a:r>
            <a:rPr lang="cs-CZ" sz="2400" b="1" i="0" dirty="0" smtClean="0"/>
            <a:t>Alík </a:t>
          </a:r>
          <a:endParaRPr lang="cs-CZ" sz="2400" b="1" i="0" dirty="0"/>
        </a:p>
      </dgm:t>
    </dgm:pt>
    <dgm:pt modelId="{9400A7C2-0F29-446E-83E4-29EE6AE53FC9}" type="parTrans" cxnId="{01B3A8F0-ACAA-4777-8031-A52EDA888CBB}">
      <dgm:prSet/>
      <dgm:spPr/>
      <dgm:t>
        <a:bodyPr/>
        <a:lstStyle/>
        <a:p>
          <a:endParaRPr lang="cs-CZ"/>
        </a:p>
      </dgm:t>
    </dgm:pt>
    <dgm:pt modelId="{FFDF66F6-DFC0-447A-863A-4F476F851530}" type="sibTrans" cxnId="{01B3A8F0-ACAA-4777-8031-A52EDA888CBB}">
      <dgm:prSet/>
      <dgm:spPr/>
      <dgm:t>
        <a:bodyPr/>
        <a:lstStyle/>
        <a:p>
          <a:endParaRPr lang="cs-CZ"/>
        </a:p>
      </dgm:t>
    </dgm:pt>
    <dgm:pt modelId="{16DEBFB5-E3F3-461B-A3B5-7BA51F98E095}">
      <dgm:prSet phldrT="[Text]" custT="1"/>
      <dgm:spPr/>
      <dgm:t>
        <a:bodyPr/>
        <a:lstStyle/>
        <a:p>
          <a:pPr algn="l"/>
          <a:r>
            <a:rPr lang="cs-CZ" sz="2400" b="1" dirty="0" err="1" smtClean="0"/>
            <a:t>Bezpečne</a:t>
          </a:r>
          <a:r>
            <a:rPr lang="cs-CZ" sz="2400" b="1" dirty="0" smtClean="0"/>
            <a:t> na </a:t>
          </a:r>
          <a:r>
            <a:rPr lang="cs-CZ" sz="2400" b="1" dirty="0" err="1" smtClean="0"/>
            <a:t>internetě</a:t>
          </a:r>
          <a:r>
            <a:rPr lang="cs-CZ" sz="2400" b="1" dirty="0" smtClean="0"/>
            <a:t> </a:t>
          </a:r>
          <a:r>
            <a:rPr lang="cs-CZ" sz="1600" b="1" dirty="0" smtClean="0"/>
            <a:t>(Sk)</a:t>
          </a:r>
          <a:endParaRPr lang="cs-CZ" sz="2400" b="1" dirty="0"/>
        </a:p>
      </dgm:t>
    </dgm:pt>
    <dgm:pt modelId="{F78C5219-18BC-4CE8-8161-58967A7BBF58}" type="parTrans" cxnId="{069324EC-8430-4052-94DF-1BB3A3B05B00}">
      <dgm:prSet/>
      <dgm:spPr/>
      <dgm:t>
        <a:bodyPr/>
        <a:lstStyle/>
        <a:p>
          <a:endParaRPr lang="cs-CZ"/>
        </a:p>
      </dgm:t>
    </dgm:pt>
    <dgm:pt modelId="{706A059D-69DE-4853-90DD-EA4D431A8863}" type="sibTrans" cxnId="{069324EC-8430-4052-94DF-1BB3A3B05B00}">
      <dgm:prSet/>
      <dgm:spPr/>
      <dgm:t>
        <a:bodyPr/>
        <a:lstStyle/>
        <a:p>
          <a:endParaRPr lang="cs-CZ"/>
        </a:p>
      </dgm:t>
    </dgm:pt>
    <dgm:pt modelId="{B44EA485-11D4-4804-BC62-6CD0EA78611C}">
      <dgm:prSet phldrT="[Text]" custT="1"/>
      <dgm:spPr/>
      <dgm:t>
        <a:bodyPr/>
        <a:lstStyle/>
        <a:p>
          <a:pPr algn="l"/>
          <a:r>
            <a:rPr lang="cs-CZ" sz="1600" smtClean="0"/>
            <a:t>http://www.bezpecnenainternete.sk/</a:t>
          </a:r>
          <a:endParaRPr lang="cs-CZ" sz="1600" dirty="0"/>
        </a:p>
      </dgm:t>
    </dgm:pt>
    <dgm:pt modelId="{4867DA60-2164-4DCB-B409-1C2F3A6F9F7F}" type="parTrans" cxnId="{0D4467FA-A2F0-4F76-BC9F-A3151A10D700}">
      <dgm:prSet/>
      <dgm:spPr/>
      <dgm:t>
        <a:bodyPr/>
        <a:lstStyle/>
        <a:p>
          <a:endParaRPr lang="cs-CZ"/>
        </a:p>
      </dgm:t>
    </dgm:pt>
    <dgm:pt modelId="{587F021C-F33F-4644-A02D-E842049D2829}" type="sibTrans" cxnId="{0D4467FA-A2F0-4F76-BC9F-A3151A10D700}">
      <dgm:prSet/>
      <dgm:spPr/>
      <dgm:t>
        <a:bodyPr/>
        <a:lstStyle/>
        <a:p>
          <a:endParaRPr lang="cs-CZ"/>
        </a:p>
      </dgm:t>
    </dgm:pt>
    <dgm:pt modelId="{48B19485-DE4B-4068-8406-84532EA0AD69}" type="pres">
      <dgm:prSet presAssocID="{505E8FAA-A569-4E02-B1F3-692AC413ED11}" presName="linear" presStyleCnt="0">
        <dgm:presLayoutVars>
          <dgm:dir/>
          <dgm:animLvl val="lvl"/>
          <dgm:resizeHandles val="exact"/>
        </dgm:presLayoutVars>
      </dgm:prSet>
      <dgm:spPr/>
    </dgm:pt>
    <dgm:pt modelId="{AE599227-E518-440D-81A7-6A9B4A84A053}" type="pres">
      <dgm:prSet presAssocID="{7DFFD490-A604-4005-A271-3FA0A7A78B79}" presName="parentLin" presStyleCnt="0"/>
      <dgm:spPr/>
    </dgm:pt>
    <dgm:pt modelId="{FC1AE88E-3153-402B-A743-15496C5E7288}" type="pres">
      <dgm:prSet presAssocID="{7DFFD490-A604-4005-A271-3FA0A7A78B79}" presName="parentLeftMargin" presStyleLbl="node1" presStyleIdx="0" presStyleCnt="5"/>
      <dgm:spPr/>
    </dgm:pt>
    <dgm:pt modelId="{5D5B7EDC-F577-4AB8-BB77-F3DDA203F80B}" type="pres">
      <dgm:prSet presAssocID="{7DFFD490-A604-4005-A271-3FA0A7A78B7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6EE741-E0A9-43EB-89E7-ED344344DA8C}" type="pres">
      <dgm:prSet presAssocID="{7DFFD490-A604-4005-A271-3FA0A7A78B79}" presName="negativeSpace" presStyleCnt="0"/>
      <dgm:spPr/>
    </dgm:pt>
    <dgm:pt modelId="{D48EDC50-C0E0-44FA-9298-9FB103F6372D}" type="pres">
      <dgm:prSet presAssocID="{7DFFD490-A604-4005-A271-3FA0A7A78B79}" presName="childText" presStyleLbl="conFgAcc1" presStyleIdx="0" presStyleCnt="5">
        <dgm:presLayoutVars>
          <dgm:bulletEnabled val="1"/>
        </dgm:presLayoutVars>
      </dgm:prSet>
      <dgm:spPr/>
    </dgm:pt>
    <dgm:pt modelId="{E616074C-1A3F-4CD7-B33E-9ED4FE110872}" type="pres">
      <dgm:prSet presAssocID="{C398770D-4E65-4033-B00A-F0B3E950C586}" presName="spaceBetweenRectangles" presStyleCnt="0"/>
      <dgm:spPr/>
    </dgm:pt>
    <dgm:pt modelId="{338D5366-068A-4C98-B55C-22759591A3BC}" type="pres">
      <dgm:prSet presAssocID="{F364BAC2-0811-471D-8404-69C5210E6126}" presName="parentLin" presStyleCnt="0"/>
      <dgm:spPr/>
    </dgm:pt>
    <dgm:pt modelId="{3CF2272C-F600-463D-BA7A-C3D9778A677D}" type="pres">
      <dgm:prSet presAssocID="{F364BAC2-0811-471D-8404-69C5210E6126}" presName="parentLeftMargin" presStyleLbl="node1" presStyleIdx="0" presStyleCnt="5"/>
      <dgm:spPr/>
    </dgm:pt>
    <dgm:pt modelId="{9059916D-79E1-4A57-88FC-E45C71ED96C4}" type="pres">
      <dgm:prSet presAssocID="{F364BAC2-0811-471D-8404-69C5210E612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8A3285D-EF2E-4108-BC41-78F73E357A03}" type="pres">
      <dgm:prSet presAssocID="{F364BAC2-0811-471D-8404-69C5210E6126}" presName="negativeSpace" presStyleCnt="0"/>
      <dgm:spPr/>
    </dgm:pt>
    <dgm:pt modelId="{4BA07733-811E-4966-BA8E-99F2E2516E74}" type="pres">
      <dgm:prSet presAssocID="{F364BAC2-0811-471D-8404-69C5210E6126}" presName="childText" presStyleLbl="conFgAcc1" presStyleIdx="1" presStyleCnt="5">
        <dgm:presLayoutVars>
          <dgm:bulletEnabled val="1"/>
        </dgm:presLayoutVars>
      </dgm:prSet>
      <dgm:spPr/>
    </dgm:pt>
    <dgm:pt modelId="{C97E20C1-A726-466A-9A55-FC917959FEF7}" type="pres">
      <dgm:prSet presAssocID="{50DC623B-340C-4B83-BB50-D699AF5C4C72}" presName="spaceBetweenRectangles" presStyleCnt="0"/>
      <dgm:spPr/>
    </dgm:pt>
    <dgm:pt modelId="{C8554E78-ADC0-4144-97BE-8F14826BE231}" type="pres">
      <dgm:prSet presAssocID="{6F868980-0A0E-4135-8374-C95C02F2CC15}" presName="parentLin" presStyleCnt="0"/>
      <dgm:spPr/>
    </dgm:pt>
    <dgm:pt modelId="{6084E7E4-9448-4D11-B7E4-28F5FFA66D1F}" type="pres">
      <dgm:prSet presAssocID="{6F868980-0A0E-4135-8374-C95C02F2CC15}" presName="parentLeftMargin" presStyleLbl="node1" presStyleIdx="1" presStyleCnt="5"/>
      <dgm:spPr/>
    </dgm:pt>
    <dgm:pt modelId="{48A7D29B-A205-4D75-883C-392451DC21E7}" type="pres">
      <dgm:prSet presAssocID="{6F868980-0A0E-4135-8374-C95C02F2CC1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2B10B1F-031F-40A3-B7BF-5B10ACDE90FB}" type="pres">
      <dgm:prSet presAssocID="{6F868980-0A0E-4135-8374-C95C02F2CC15}" presName="negativeSpace" presStyleCnt="0"/>
      <dgm:spPr/>
    </dgm:pt>
    <dgm:pt modelId="{EE9A76E9-AF6C-4CBA-8EA2-851F1FAE8139}" type="pres">
      <dgm:prSet presAssocID="{6F868980-0A0E-4135-8374-C95C02F2CC15}" presName="childText" presStyleLbl="conFgAcc1" presStyleIdx="2" presStyleCnt="5">
        <dgm:presLayoutVars>
          <dgm:bulletEnabled val="1"/>
        </dgm:presLayoutVars>
      </dgm:prSet>
      <dgm:spPr/>
    </dgm:pt>
    <dgm:pt modelId="{C6AE17D9-BF0D-4D6B-A116-65DBB668E663}" type="pres">
      <dgm:prSet presAssocID="{FFDF66F6-DFC0-447A-863A-4F476F851530}" presName="spaceBetweenRectangles" presStyleCnt="0"/>
      <dgm:spPr/>
    </dgm:pt>
    <dgm:pt modelId="{AA9D47FF-A07C-4F7C-8375-404D1417E9E4}" type="pres">
      <dgm:prSet presAssocID="{BCE316A0-0752-4CAD-9315-9C80CCF6A9FF}" presName="parentLin" presStyleCnt="0"/>
      <dgm:spPr/>
    </dgm:pt>
    <dgm:pt modelId="{F0A68687-B4B2-48A4-B78B-A6FFF7545A28}" type="pres">
      <dgm:prSet presAssocID="{BCE316A0-0752-4CAD-9315-9C80CCF6A9FF}" presName="parentLeftMargin" presStyleLbl="node1" presStyleIdx="2" presStyleCnt="5"/>
      <dgm:spPr/>
    </dgm:pt>
    <dgm:pt modelId="{F92843FE-7D40-4E9B-92AB-E37F724FB6A4}" type="pres">
      <dgm:prSet presAssocID="{BCE316A0-0752-4CAD-9315-9C80CCF6A9F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A3516B-F349-410D-A36D-FDF871C5BB64}" type="pres">
      <dgm:prSet presAssocID="{BCE316A0-0752-4CAD-9315-9C80CCF6A9FF}" presName="negativeSpace" presStyleCnt="0"/>
      <dgm:spPr/>
    </dgm:pt>
    <dgm:pt modelId="{C2747AB0-2D4F-454F-85F0-DA2169868D0C}" type="pres">
      <dgm:prSet presAssocID="{BCE316A0-0752-4CAD-9315-9C80CCF6A9FF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A2BBCF-6709-40B9-BF6C-FC1B20A2FE4A}" type="pres">
      <dgm:prSet presAssocID="{E00286E5-0F66-4559-931E-E8FDB5CF8106}" presName="spaceBetweenRectangles" presStyleCnt="0"/>
      <dgm:spPr/>
    </dgm:pt>
    <dgm:pt modelId="{9733079B-E3CF-4450-A444-748594FF8078}" type="pres">
      <dgm:prSet presAssocID="{16DEBFB5-E3F3-461B-A3B5-7BA51F98E095}" presName="parentLin" presStyleCnt="0"/>
      <dgm:spPr/>
    </dgm:pt>
    <dgm:pt modelId="{1DFE7468-F942-4ABE-B0EB-7AB4DA612C24}" type="pres">
      <dgm:prSet presAssocID="{16DEBFB5-E3F3-461B-A3B5-7BA51F98E095}" presName="parentLeftMargin" presStyleLbl="node1" presStyleIdx="3" presStyleCnt="5"/>
      <dgm:spPr/>
    </dgm:pt>
    <dgm:pt modelId="{62FBAC31-FD9D-4330-BD41-7CD52D90CBF8}" type="pres">
      <dgm:prSet presAssocID="{16DEBFB5-E3F3-461B-A3B5-7BA51F98E095}" presName="parentText" presStyleLbl="node1" presStyleIdx="4" presStyleCnt="5" custLinFactNeighborY="-1803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C708DA-CFEB-428D-AB8D-E52E829B2F9F}" type="pres">
      <dgm:prSet presAssocID="{16DEBFB5-E3F3-461B-A3B5-7BA51F98E095}" presName="negativeSpace" presStyleCnt="0"/>
      <dgm:spPr/>
    </dgm:pt>
    <dgm:pt modelId="{94D382A0-06EA-403D-AA9D-71CF4E77C15B}" type="pres">
      <dgm:prSet presAssocID="{16DEBFB5-E3F3-461B-A3B5-7BA51F98E09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A1B6E40-B9EA-4BAD-895D-B08D9D4201C0}" type="presOf" srcId="{EE2BEEC3-83DC-4413-8AEC-BD5261DD9204}" destId="{C2747AB0-2D4F-454F-85F0-DA2169868D0C}" srcOrd="0" destOrd="0" presId="urn:microsoft.com/office/officeart/2005/8/layout/list1"/>
    <dgm:cxn modelId="{833A3F09-3B5A-44C2-9D07-BD542E642813}" type="presOf" srcId="{DA76BE22-7268-45B7-A1DD-13DCBAE65B78}" destId="{D48EDC50-C0E0-44FA-9298-9FB103F6372D}" srcOrd="0" destOrd="0" presId="urn:microsoft.com/office/officeart/2005/8/layout/list1"/>
    <dgm:cxn modelId="{A088F308-AE39-4DF8-BB1A-0EEF2846E8C5}" srcId="{505E8FAA-A569-4E02-B1F3-692AC413ED11}" destId="{7DFFD490-A604-4005-A271-3FA0A7A78B79}" srcOrd="0" destOrd="0" parTransId="{58CDFA1D-A3FD-4DFA-8261-BB6420D8BE2B}" sibTransId="{C398770D-4E65-4033-B00A-F0B3E950C586}"/>
    <dgm:cxn modelId="{8D781204-ED41-4CE8-A70E-EF4404A99FAD}" srcId="{F364BAC2-0811-471D-8404-69C5210E6126}" destId="{58103A97-C652-4084-81F2-9A77AC08CAE8}" srcOrd="0" destOrd="0" parTransId="{6EB894E3-F986-447F-BD15-88563B8291A9}" sibTransId="{F12C5C58-A8AC-4968-B7DC-DE9C3948BA56}"/>
    <dgm:cxn modelId="{83879E93-407C-42A7-8895-CC0B692611D9}" type="presOf" srcId="{6F868980-0A0E-4135-8374-C95C02F2CC15}" destId="{6084E7E4-9448-4D11-B7E4-28F5FFA66D1F}" srcOrd="0" destOrd="0" presId="urn:microsoft.com/office/officeart/2005/8/layout/list1"/>
    <dgm:cxn modelId="{26B74ED2-3F20-4322-87C8-0184464A08A8}" srcId="{7DFFD490-A604-4005-A271-3FA0A7A78B79}" destId="{DA76BE22-7268-45B7-A1DD-13DCBAE65B78}" srcOrd="0" destOrd="0" parTransId="{294031D5-F30A-40CE-B7A3-ED8442CB2F28}" sibTransId="{CA121730-7CE8-468C-A007-AF878511B5F8}"/>
    <dgm:cxn modelId="{45D5E898-B4A6-4552-96BF-A61EBF525807}" srcId="{505E8FAA-A569-4E02-B1F3-692AC413ED11}" destId="{F364BAC2-0811-471D-8404-69C5210E6126}" srcOrd="1" destOrd="0" parTransId="{970A0935-295C-4455-812E-E9D7CD6AF9F9}" sibTransId="{50DC623B-340C-4B83-BB50-D699AF5C4C72}"/>
    <dgm:cxn modelId="{486D37EB-E75E-43BE-AAFD-896E5C685525}" srcId="{BCE316A0-0752-4CAD-9315-9C80CCF6A9FF}" destId="{EE2BEEC3-83DC-4413-8AEC-BD5261DD9204}" srcOrd="0" destOrd="0" parTransId="{9A3B8045-600E-4404-B871-2D6D6ED86F44}" sibTransId="{60B9D5DA-EE1D-4F51-B904-8BC1436AC677}"/>
    <dgm:cxn modelId="{20DC51C9-49DD-468F-846C-380CD71C96ED}" type="presOf" srcId="{F364BAC2-0811-471D-8404-69C5210E6126}" destId="{3CF2272C-F600-463D-BA7A-C3D9778A677D}" srcOrd="0" destOrd="0" presId="urn:microsoft.com/office/officeart/2005/8/layout/list1"/>
    <dgm:cxn modelId="{7CCFA97C-A0F3-4F33-B5BB-56F51FAA9500}" srcId="{505E8FAA-A569-4E02-B1F3-692AC413ED11}" destId="{BCE316A0-0752-4CAD-9315-9C80CCF6A9FF}" srcOrd="3" destOrd="0" parTransId="{864C3AD5-65AC-426F-AC9F-526D4FDDF76E}" sibTransId="{E00286E5-0F66-4559-931E-E8FDB5CF8106}"/>
    <dgm:cxn modelId="{8DA62CF8-BE91-4A9E-9C2D-EC2C08CE43EB}" type="presOf" srcId="{B44EA485-11D4-4804-BC62-6CD0EA78611C}" destId="{94D382A0-06EA-403D-AA9D-71CF4E77C15B}" srcOrd="0" destOrd="0" presId="urn:microsoft.com/office/officeart/2005/8/layout/list1"/>
    <dgm:cxn modelId="{069324EC-8430-4052-94DF-1BB3A3B05B00}" srcId="{505E8FAA-A569-4E02-B1F3-692AC413ED11}" destId="{16DEBFB5-E3F3-461B-A3B5-7BA51F98E095}" srcOrd="4" destOrd="0" parTransId="{F78C5219-18BC-4CE8-8161-58967A7BBF58}" sibTransId="{706A059D-69DE-4853-90DD-EA4D431A8863}"/>
    <dgm:cxn modelId="{08A78EF0-0F1E-41B0-A5C8-3D2FF563A741}" srcId="{6F868980-0A0E-4135-8374-C95C02F2CC15}" destId="{11EC1BB3-88F6-49A6-867D-E93C62AA3B75}" srcOrd="0" destOrd="0" parTransId="{B610B40F-AB54-4BE1-81B7-3819DB91E129}" sibTransId="{5725FC0F-0C56-46A3-81A8-3F00E62D2ACF}"/>
    <dgm:cxn modelId="{C98A31BF-F275-4337-91A2-85466EDE3727}" type="presOf" srcId="{505E8FAA-A569-4E02-B1F3-692AC413ED11}" destId="{48B19485-DE4B-4068-8406-84532EA0AD69}" srcOrd="0" destOrd="0" presId="urn:microsoft.com/office/officeart/2005/8/layout/list1"/>
    <dgm:cxn modelId="{0D4467FA-A2F0-4F76-BC9F-A3151A10D700}" srcId="{16DEBFB5-E3F3-461B-A3B5-7BA51F98E095}" destId="{B44EA485-11D4-4804-BC62-6CD0EA78611C}" srcOrd="0" destOrd="0" parTransId="{4867DA60-2164-4DCB-B409-1C2F3A6F9F7F}" sibTransId="{587F021C-F33F-4644-A02D-E842049D2829}"/>
    <dgm:cxn modelId="{7817E16A-C29C-4607-B3FF-953AD43EE6B0}" type="presOf" srcId="{58103A97-C652-4084-81F2-9A77AC08CAE8}" destId="{4BA07733-811E-4966-BA8E-99F2E2516E74}" srcOrd="0" destOrd="0" presId="urn:microsoft.com/office/officeart/2005/8/layout/list1"/>
    <dgm:cxn modelId="{81A9AE12-B95E-471C-B003-1E54A49A7A90}" type="presOf" srcId="{F364BAC2-0811-471D-8404-69C5210E6126}" destId="{9059916D-79E1-4A57-88FC-E45C71ED96C4}" srcOrd="1" destOrd="0" presId="urn:microsoft.com/office/officeart/2005/8/layout/list1"/>
    <dgm:cxn modelId="{6095629E-4608-4BC8-A906-A12AB1ADF7E0}" type="presOf" srcId="{11EC1BB3-88F6-49A6-867D-E93C62AA3B75}" destId="{EE9A76E9-AF6C-4CBA-8EA2-851F1FAE8139}" srcOrd="0" destOrd="0" presId="urn:microsoft.com/office/officeart/2005/8/layout/list1"/>
    <dgm:cxn modelId="{01B3A8F0-ACAA-4777-8031-A52EDA888CBB}" srcId="{505E8FAA-A569-4E02-B1F3-692AC413ED11}" destId="{6F868980-0A0E-4135-8374-C95C02F2CC15}" srcOrd="2" destOrd="0" parTransId="{9400A7C2-0F29-446E-83E4-29EE6AE53FC9}" sibTransId="{FFDF66F6-DFC0-447A-863A-4F476F851530}"/>
    <dgm:cxn modelId="{188AD568-8FC9-4999-A4C3-EE67B1D62877}" type="presOf" srcId="{7DFFD490-A604-4005-A271-3FA0A7A78B79}" destId="{5D5B7EDC-F577-4AB8-BB77-F3DDA203F80B}" srcOrd="1" destOrd="0" presId="urn:microsoft.com/office/officeart/2005/8/layout/list1"/>
    <dgm:cxn modelId="{7780A589-ED37-425A-ACB2-404FC04B052E}" type="presOf" srcId="{6F868980-0A0E-4135-8374-C95C02F2CC15}" destId="{48A7D29B-A205-4D75-883C-392451DC21E7}" srcOrd="1" destOrd="0" presId="urn:microsoft.com/office/officeart/2005/8/layout/list1"/>
    <dgm:cxn modelId="{D1CE17DD-2E1E-4721-A7EA-DB5B00CA28D9}" type="presOf" srcId="{16DEBFB5-E3F3-461B-A3B5-7BA51F98E095}" destId="{1DFE7468-F942-4ABE-B0EB-7AB4DA612C24}" srcOrd="0" destOrd="0" presId="urn:microsoft.com/office/officeart/2005/8/layout/list1"/>
    <dgm:cxn modelId="{C5D38A34-8ABB-4FD5-A671-CCF9390E6ACE}" type="presOf" srcId="{7DFFD490-A604-4005-A271-3FA0A7A78B79}" destId="{FC1AE88E-3153-402B-A743-15496C5E7288}" srcOrd="0" destOrd="0" presId="urn:microsoft.com/office/officeart/2005/8/layout/list1"/>
    <dgm:cxn modelId="{89B8830A-BB63-4A04-A36E-4E5B40BC12D3}" type="presOf" srcId="{BCE316A0-0752-4CAD-9315-9C80CCF6A9FF}" destId="{F0A68687-B4B2-48A4-B78B-A6FFF7545A28}" srcOrd="0" destOrd="0" presId="urn:microsoft.com/office/officeart/2005/8/layout/list1"/>
    <dgm:cxn modelId="{F1A26EAF-94A7-4EE7-97CD-161177275B6A}" type="presOf" srcId="{16DEBFB5-E3F3-461B-A3B5-7BA51F98E095}" destId="{62FBAC31-FD9D-4330-BD41-7CD52D90CBF8}" srcOrd="1" destOrd="0" presId="urn:microsoft.com/office/officeart/2005/8/layout/list1"/>
    <dgm:cxn modelId="{148131FD-2E89-49F4-8A54-3A8D296A72B2}" type="presOf" srcId="{BCE316A0-0752-4CAD-9315-9C80CCF6A9FF}" destId="{F92843FE-7D40-4E9B-92AB-E37F724FB6A4}" srcOrd="1" destOrd="0" presId="urn:microsoft.com/office/officeart/2005/8/layout/list1"/>
    <dgm:cxn modelId="{C242BA9C-09E7-4803-978D-22A57E1A0778}" type="presParOf" srcId="{48B19485-DE4B-4068-8406-84532EA0AD69}" destId="{AE599227-E518-440D-81A7-6A9B4A84A053}" srcOrd="0" destOrd="0" presId="urn:microsoft.com/office/officeart/2005/8/layout/list1"/>
    <dgm:cxn modelId="{EA850E44-CB6C-4523-ADAC-160E6DA3DAD3}" type="presParOf" srcId="{AE599227-E518-440D-81A7-6A9B4A84A053}" destId="{FC1AE88E-3153-402B-A743-15496C5E7288}" srcOrd="0" destOrd="0" presId="urn:microsoft.com/office/officeart/2005/8/layout/list1"/>
    <dgm:cxn modelId="{14EF03DC-4146-45DE-91D4-F208D469F4F3}" type="presParOf" srcId="{AE599227-E518-440D-81A7-6A9B4A84A053}" destId="{5D5B7EDC-F577-4AB8-BB77-F3DDA203F80B}" srcOrd="1" destOrd="0" presId="urn:microsoft.com/office/officeart/2005/8/layout/list1"/>
    <dgm:cxn modelId="{2AE9236F-C1F0-4A8A-B10F-59245E1197DE}" type="presParOf" srcId="{48B19485-DE4B-4068-8406-84532EA0AD69}" destId="{DE6EE741-E0A9-43EB-89E7-ED344344DA8C}" srcOrd="1" destOrd="0" presId="urn:microsoft.com/office/officeart/2005/8/layout/list1"/>
    <dgm:cxn modelId="{DC16F725-6B7C-4FAD-8B7D-1E7DD2BAEEB0}" type="presParOf" srcId="{48B19485-DE4B-4068-8406-84532EA0AD69}" destId="{D48EDC50-C0E0-44FA-9298-9FB103F6372D}" srcOrd="2" destOrd="0" presId="urn:microsoft.com/office/officeart/2005/8/layout/list1"/>
    <dgm:cxn modelId="{1E3FA50B-F9F9-4375-B75D-4F933374D150}" type="presParOf" srcId="{48B19485-DE4B-4068-8406-84532EA0AD69}" destId="{E616074C-1A3F-4CD7-B33E-9ED4FE110872}" srcOrd="3" destOrd="0" presId="urn:microsoft.com/office/officeart/2005/8/layout/list1"/>
    <dgm:cxn modelId="{C18F4803-5519-4AA0-B112-48C9DE00B0D3}" type="presParOf" srcId="{48B19485-DE4B-4068-8406-84532EA0AD69}" destId="{338D5366-068A-4C98-B55C-22759591A3BC}" srcOrd="4" destOrd="0" presId="urn:microsoft.com/office/officeart/2005/8/layout/list1"/>
    <dgm:cxn modelId="{A9571961-899B-40FB-988F-3DB1849B771D}" type="presParOf" srcId="{338D5366-068A-4C98-B55C-22759591A3BC}" destId="{3CF2272C-F600-463D-BA7A-C3D9778A677D}" srcOrd="0" destOrd="0" presId="urn:microsoft.com/office/officeart/2005/8/layout/list1"/>
    <dgm:cxn modelId="{37D7A2DB-00A6-40EF-A10C-CF51163E3F5B}" type="presParOf" srcId="{338D5366-068A-4C98-B55C-22759591A3BC}" destId="{9059916D-79E1-4A57-88FC-E45C71ED96C4}" srcOrd="1" destOrd="0" presId="urn:microsoft.com/office/officeart/2005/8/layout/list1"/>
    <dgm:cxn modelId="{E1BC47A7-1C8B-4656-9223-9F89D437111E}" type="presParOf" srcId="{48B19485-DE4B-4068-8406-84532EA0AD69}" destId="{08A3285D-EF2E-4108-BC41-78F73E357A03}" srcOrd="5" destOrd="0" presId="urn:microsoft.com/office/officeart/2005/8/layout/list1"/>
    <dgm:cxn modelId="{6E993D2C-51A1-4A8E-A951-FAFAB060A1CA}" type="presParOf" srcId="{48B19485-DE4B-4068-8406-84532EA0AD69}" destId="{4BA07733-811E-4966-BA8E-99F2E2516E74}" srcOrd="6" destOrd="0" presId="urn:microsoft.com/office/officeart/2005/8/layout/list1"/>
    <dgm:cxn modelId="{50C88B99-9A26-4A99-9741-A58A1971EB91}" type="presParOf" srcId="{48B19485-DE4B-4068-8406-84532EA0AD69}" destId="{C97E20C1-A726-466A-9A55-FC917959FEF7}" srcOrd="7" destOrd="0" presId="urn:microsoft.com/office/officeart/2005/8/layout/list1"/>
    <dgm:cxn modelId="{48ABFD52-647B-4D50-BE40-9532511D81AF}" type="presParOf" srcId="{48B19485-DE4B-4068-8406-84532EA0AD69}" destId="{C8554E78-ADC0-4144-97BE-8F14826BE231}" srcOrd="8" destOrd="0" presId="urn:microsoft.com/office/officeart/2005/8/layout/list1"/>
    <dgm:cxn modelId="{22DB2906-C00D-458D-A994-3D081DB4C2CB}" type="presParOf" srcId="{C8554E78-ADC0-4144-97BE-8F14826BE231}" destId="{6084E7E4-9448-4D11-B7E4-28F5FFA66D1F}" srcOrd="0" destOrd="0" presId="urn:microsoft.com/office/officeart/2005/8/layout/list1"/>
    <dgm:cxn modelId="{F34F4748-C857-45A6-BC94-A5DC21F85F49}" type="presParOf" srcId="{C8554E78-ADC0-4144-97BE-8F14826BE231}" destId="{48A7D29B-A205-4D75-883C-392451DC21E7}" srcOrd="1" destOrd="0" presId="urn:microsoft.com/office/officeart/2005/8/layout/list1"/>
    <dgm:cxn modelId="{58C8B45E-E0F8-4E3D-ADD5-F8478E4BCB68}" type="presParOf" srcId="{48B19485-DE4B-4068-8406-84532EA0AD69}" destId="{32B10B1F-031F-40A3-B7BF-5B10ACDE90FB}" srcOrd="9" destOrd="0" presId="urn:microsoft.com/office/officeart/2005/8/layout/list1"/>
    <dgm:cxn modelId="{57B9B8D8-0330-4F92-A597-FA763AF56395}" type="presParOf" srcId="{48B19485-DE4B-4068-8406-84532EA0AD69}" destId="{EE9A76E9-AF6C-4CBA-8EA2-851F1FAE8139}" srcOrd="10" destOrd="0" presId="urn:microsoft.com/office/officeart/2005/8/layout/list1"/>
    <dgm:cxn modelId="{8FE95700-67A2-47A7-A4A6-C098340D200E}" type="presParOf" srcId="{48B19485-DE4B-4068-8406-84532EA0AD69}" destId="{C6AE17D9-BF0D-4D6B-A116-65DBB668E663}" srcOrd="11" destOrd="0" presId="urn:microsoft.com/office/officeart/2005/8/layout/list1"/>
    <dgm:cxn modelId="{6371257B-4FAA-4A2A-AD1D-B79E00DEB90A}" type="presParOf" srcId="{48B19485-DE4B-4068-8406-84532EA0AD69}" destId="{AA9D47FF-A07C-4F7C-8375-404D1417E9E4}" srcOrd="12" destOrd="0" presId="urn:microsoft.com/office/officeart/2005/8/layout/list1"/>
    <dgm:cxn modelId="{BD55A1E9-C353-4272-8AEA-BD8DF6F73862}" type="presParOf" srcId="{AA9D47FF-A07C-4F7C-8375-404D1417E9E4}" destId="{F0A68687-B4B2-48A4-B78B-A6FFF7545A28}" srcOrd="0" destOrd="0" presId="urn:microsoft.com/office/officeart/2005/8/layout/list1"/>
    <dgm:cxn modelId="{F03DEE5E-D93F-42B6-9070-D4DBAF2DAA18}" type="presParOf" srcId="{AA9D47FF-A07C-4F7C-8375-404D1417E9E4}" destId="{F92843FE-7D40-4E9B-92AB-E37F724FB6A4}" srcOrd="1" destOrd="0" presId="urn:microsoft.com/office/officeart/2005/8/layout/list1"/>
    <dgm:cxn modelId="{732A78E6-4B2B-48D7-A15F-A63D80BEBB03}" type="presParOf" srcId="{48B19485-DE4B-4068-8406-84532EA0AD69}" destId="{1CA3516B-F349-410D-A36D-FDF871C5BB64}" srcOrd="13" destOrd="0" presId="urn:microsoft.com/office/officeart/2005/8/layout/list1"/>
    <dgm:cxn modelId="{070CB7F4-C095-41DB-8E33-FE4AB243614C}" type="presParOf" srcId="{48B19485-DE4B-4068-8406-84532EA0AD69}" destId="{C2747AB0-2D4F-454F-85F0-DA2169868D0C}" srcOrd="14" destOrd="0" presId="urn:microsoft.com/office/officeart/2005/8/layout/list1"/>
    <dgm:cxn modelId="{6D6F38A0-6440-43C1-8F89-3A777B48A752}" type="presParOf" srcId="{48B19485-DE4B-4068-8406-84532EA0AD69}" destId="{B4A2BBCF-6709-40B9-BF6C-FC1B20A2FE4A}" srcOrd="15" destOrd="0" presId="urn:microsoft.com/office/officeart/2005/8/layout/list1"/>
    <dgm:cxn modelId="{99C760A4-8CF0-44F0-B864-10AD90578430}" type="presParOf" srcId="{48B19485-DE4B-4068-8406-84532EA0AD69}" destId="{9733079B-E3CF-4450-A444-748594FF8078}" srcOrd="16" destOrd="0" presId="urn:microsoft.com/office/officeart/2005/8/layout/list1"/>
    <dgm:cxn modelId="{7394451D-E951-47C3-89B7-C105D2B27AA7}" type="presParOf" srcId="{9733079B-E3CF-4450-A444-748594FF8078}" destId="{1DFE7468-F942-4ABE-B0EB-7AB4DA612C24}" srcOrd="0" destOrd="0" presId="urn:microsoft.com/office/officeart/2005/8/layout/list1"/>
    <dgm:cxn modelId="{46BE4792-CD0E-431E-A6F0-62367E4F56DC}" type="presParOf" srcId="{9733079B-E3CF-4450-A444-748594FF8078}" destId="{62FBAC31-FD9D-4330-BD41-7CD52D90CBF8}" srcOrd="1" destOrd="0" presId="urn:microsoft.com/office/officeart/2005/8/layout/list1"/>
    <dgm:cxn modelId="{6EBA9B1F-1C3B-4175-8D5C-EBFEA1F6E0E8}" type="presParOf" srcId="{48B19485-DE4B-4068-8406-84532EA0AD69}" destId="{22C708DA-CFEB-428D-AB8D-E52E829B2F9F}" srcOrd="17" destOrd="0" presId="urn:microsoft.com/office/officeart/2005/8/layout/list1"/>
    <dgm:cxn modelId="{56F8E0D0-E8EE-4D3D-8885-70F1799EC134}" type="presParOf" srcId="{48B19485-DE4B-4068-8406-84532EA0AD69}" destId="{94D382A0-06EA-403D-AA9D-71CF4E77C15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0289A-7236-4ACA-9335-8A82CCA64D0D}">
      <dsp:nvSpPr>
        <dsp:cNvPr id="0" name=""/>
        <dsp:cNvSpPr/>
      </dsp:nvSpPr>
      <dsp:spPr>
        <a:xfrm rot="4396374">
          <a:off x="788201" y="924119"/>
          <a:ext cx="4008976" cy="2795760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1D390-331F-4298-B52C-7FB505FA7FBE}">
      <dsp:nvSpPr>
        <dsp:cNvPr id="0" name=""/>
        <dsp:cNvSpPr/>
      </dsp:nvSpPr>
      <dsp:spPr>
        <a:xfrm>
          <a:off x="2154603" y="1200009"/>
          <a:ext cx="101239" cy="10123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79CF3A-56BD-442E-87D7-650D28CD913B}">
      <dsp:nvSpPr>
        <dsp:cNvPr id="0" name=""/>
        <dsp:cNvSpPr/>
      </dsp:nvSpPr>
      <dsp:spPr>
        <a:xfrm>
          <a:off x="2726233" y="1638867"/>
          <a:ext cx="101239" cy="10123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DDB578-D9F0-4E87-8F0D-AC059BFF4B82}">
      <dsp:nvSpPr>
        <dsp:cNvPr id="0" name=""/>
        <dsp:cNvSpPr/>
      </dsp:nvSpPr>
      <dsp:spPr>
        <a:xfrm>
          <a:off x="3240138" y="2152494"/>
          <a:ext cx="101239" cy="10123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A8F8C3-0862-4EC3-B2B4-DD1F69417CF8}">
      <dsp:nvSpPr>
        <dsp:cNvPr id="0" name=""/>
        <dsp:cNvSpPr/>
      </dsp:nvSpPr>
      <dsp:spPr>
        <a:xfrm>
          <a:off x="519451" y="0"/>
          <a:ext cx="1890108" cy="74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Mám úkol.</a:t>
          </a:r>
          <a:endParaRPr lang="cs-CZ" sz="1400" b="1" kern="1200" dirty="0"/>
        </a:p>
      </dsp:txBody>
      <dsp:txXfrm>
        <a:off x="519451" y="0"/>
        <a:ext cx="1890108" cy="743040"/>
      </dsp:txXfrm>
    </dsp:sp>
    <dsp:sp modelId="{2025D46E-53FF-4A63-A002-144C0006F336}">
      <dsp:nvSpPr>
        <dsp:cNvPr id="0" name=""/>
        <dsp:cNvSpPr/>
      </dsp:nvSpPr>
      <dsp:spPr>
        <a:xfrm>
          <a:off x="2818231" y="879109"/>
          <a:ext cx="2809620" cy="74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Hledám téma na internetu.</a:t>
          </a:r>
          <a:endParaRPr lang="cs-CZ" sz="1400" b="1" kern="1200" dirty="0"/>
        </a:p>
      </dsp:txBody>
      <dsp:txXfrm>
        <a:off x="2818231" y="879109"/>
        <a:ext cx="2809620" cy="743040"/>
      </dsp:txXfrm>
    </dsp:sp>
    <dsp:sp modelId="{92E73324-1DF4-45A9-9709-6630CC99D5EF}">
      <dsp:nvSpPr>
        <dsp:cNvPr id="0" name=""/>
        <dsp:cNvSpPr/>
      </dsp:nvSpPr>
      <dsp:spPr>
        <a:xfrm>
          <a:off x="519451" y="1317967"/>
          <a:ext cx="1890108" cy="74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Stáhnu text, obrázek, video, hudbu … z různých stránek</a:t>
          </a:r>
          <a:endParaRPr lang="cs-CZ" sz="1400" b="1" kern="1200" dirty="0"/>
        </a:p>
      </dsp:txBody>
      <dsp:txXfrm>
        <a:off x="519451" y="1317967"/>
        <a:ext cx="1890108" cy="743040"/>
      </dsp:txXfrm>
    </dsp:sp>
    <dsp:sp modelId="{59FFEC55-9716-4088-85AE-30535D7D5B5F}">
      <dsp:nvSpPr>
        <dsp:cNvPr id="0" name=""/>
        <dsp:cNvSpPr/>
      </dsp:nvSpPr>
      <dsp:spPr>
        <a:xfrm>
          <a:off x="3612030" y="2717668"/>
          <a:ext cx="101239" cy="10123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BD756-3FA5-4897-9057-3E50CBFB64B2}">
      <dsp:nvSpPr>
        <dsp:cNvPr id="0" name=""/>
        <dsp:cNvSpPr/>
      </dsp:nvSpPr>
      <dsp:spPr>
        <a:xfrm>
          <a:off x="3737743" y="1831593"/>
          <a:ext cx="1890107" cy="74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Možná trochu upravím, poskládám (děsná práce). </a:t>
          </a:r>
          <a:endParaRPr lang="cs-CZ" sz="1400" b="1" kern="1200" dirty="0"/>
        </a:p>
      </dsp:txBody>
      <dsp:txXfrm>
        <a:off x="3737743" y="1831593"/>
        <a:ext cx="1890107" cy="743040"/>
      </dsp:txXfrm>
    </dsp:sp>
    <dsp:sp modelId="{00E7F1E6-0765-4516-8D75-431B306BEE62}">
      <dsp:nvSpPr>
        <dsp:cNvPr id="0" name=""/>
        <dsp:cNvSpPr/>
      </dsp:nvSpPr>
      <dsp:spPr>
        <a:xfrm>
          <a:off x="519451" y="2396768"/>
          <a:ext cx="2809620" cy="74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Hotovo. Odevzdám. Očekávám nejhůř za 2.</a:t>
          </a:r>
          <a:endParaRPr lang="cs-CZ" sz="1400" b="1" kern="1200" dirty="0"/>
        </a:p>
      </dsp:txBody>
      <dsp:txXfrm>
        <a:off x="519451" y="2396768"/>
        <a:ext cx="2809620" cy="743040"/>
      </dsp:txXfrm>
    </dsp:sp>
    <dsp:sp modelId="{7B4C87BC-C582-4DD7-8596-F90178BD1FC2}">
      <dsp:nvSpPr>
        <dsp:cNvPr id="0" name=""/>
        <dsp:cNvSpPr/>
      </dsp:nvSpPr>
      <dsp:spPr>
        <a:xfrm>
          <a:off x="2254953" y="3900960"/>
          <a:ext cx="4191595" cy="74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Jsem plagiátor, zloděj, porušovatel zákona, etických pravidel…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A vůbec mi to NEVADÍ.. </a:t>
          </a:r>
          <a:endParaRPr lang="cs-CZ" sz="1400" b="1" kern="1200" dirty="0"/>
        </a:p>
      </dsp:txBody>
      <dsp:txXfrm>
        <a:off x="2254953" y="3900960"/>
        <a:ext cx="4191595" cy="743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EDC50-C0E0-44FA-9298-9FB103F6372D}">
      <dsp:nvSpPr>
        <dsp:cNvPr id="0" name=""/>
        <dsp:cNvSpPr/>
      </dsp:nvSpPr>
      <dsp:spPr>
        <a:xfrm>
          <a:off x="0" y="212170"/>
          <a:ext cx="8640960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70764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http://www.e-bezpeci.cz/</a:t>
          </a:r>
          <a:endParaRPr lang="cs-CZ" sz="1600" kern="1200" dirty="0"/>
        </a:p>
      </dsp:txBody>
      <dsp:txXfrm>
        <a:off x="0" y="212170"/>
        <a:ext cx="8640960" cy="614250"/>
      </dsp:txXfrm>
    </dsp:sp>
    <dsp:sp modelId="{5D5B7EDC-F577-4AB8-BB77-F3DDA203F80B}">
      <dsp:nvSpPr>
        <dsp:cNvPr id="0" name=""/>
        <dsp:cNvSpPr/>
      </dsp:nvSpPr>
      <dsp:spPr>
        <a:xfrm>
          <a:off x="432048" y="20290"/>
          <a:ext cx="604867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E-bezpečí</a:t>
          </a:r>
          <a:endParaRPr lang="cs-CZ" sz="2400" b="1" kern="1200" dirty="0"/>
        </a:p>
      </dsp:txBody>
      <dsp:txXfrm>
        <a:off x="450782" y="39024"/>
        <a:ext cx="6011204" cy="346292"/>
      </dsp:txXfrm>
    </dsp:sp>
    <dsp:sp modelId="{4BA07733-811E-4966-BA8E-99F2E2516E74}">
      <dsp:nvSpPr>
        <dsp:cNvPr id="0" name=""/>
        <dsp:cNvSpPr/>
      </dsp:nvSpPr>
      <dsp:spPr>
        <a:xfrm>
          <a:off x="0" y="1088501"/>
          <a:ext cx="8640960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70764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i="1" kern="1200" dirty="0" smtClean="0"/>
            <a:t>http://www.bezpecnyinternet.cz/</a:t>
          </a:r>
          <a:endParaRPr lang="cs-CZ" sz="1600" kern="1200" dirty="0"/>
        </a:p>
      </dsp:txBody>
      <dsp:txXfrm>
        <a:off x="0" y="1088501"/>
        <a:ext cx="8640960" cy="614250"/>
      </dsp:txXfrm>
    </dsp:sp>
    <dsp:sp modelId="{9059916D-79E1-4A57-88FC-E45C71ED96C4}">
      <dsp:nvSpPr>
        <dsp:cNvPr id="0" name=""/>
        <dsp:cNvSpPr/>
      </dsp:nvSpPr>
      <dsp:spPr>
        <a:xfrm>
          <a:off x="432048" y="896621"/>
          <a:ext cx="604867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Bezpečný internet</a:t>
          </a:r>
          <a:endParaRPr lang="cs-CZ" sz="2400" b="1" kern="1200" dirty="0"/>
        </a:p>
      </dsp:txBody>
      <dsp:txXfrm>
        <a:off x="450782" y="915355"/>
        <a:ext cx="6011204" cy="346292"/>
      </dsp:txXfrm>
    </dsp:sp>
    <dsp:sp modelId="{EE9A76E9-AF6C-4CBA-8EA2-851F1FAE8139}">
      <dsp:nvSpPr>
        <dsp:cNvPr id="0" name=""/>
        <dsp:cNvSpPr/>
      </dsp:nvSpPr>
      <dsp:spPr>
        <a:xfrm>
          <a:off x="0" y="1964831"/>
          <a:ext cx="8640960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70764" rIns="670635" bIns="113792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http://alik.idnes.cz/alik.asp?y=alik/bezpecnost-na-internetu.htm</a:t>
          </a:r>
          <a:endParaRPr lang="cs-CZ" sz="1600" kern="1200" dirty="0"/>
        </a:p>
      </dsp:txBody>
      <dsp:txXfrm>
        <a:off x="0" y="1964831"/>
        <a:ext cx="8640960" cy="614250"/>
      </dsp:txXfrm>
    </dsp:sp>
    <dsp:sp modelId="{48A7D29B-A205-4D75-883C-392451DC21E7}">
      <dsp:nvSpPr>
        <dsp:cNvPr id="0" name=""/>
        <dsp:cNvSpPr/>
      </dsp:nvSpPr>
      <dsp:spPr>
        <a:xfrm>
          <a:off x="432048" y="1772951"/>
          <a:ext cx="604867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i="0" kern="1200" dirty="0" smtClean="0"/>
            <a:t>Alík </a:t>
          </a:r>
          <a:endParaRPr lang="cs-CZ" sz="2400" b="1" i="0" kern="1200" dirty="0"/>
        </a:p>
      </dsp:txBody>
      <dsp:txXfrm>
        <a:off x="450782" y="1791685"/>
        <a:ext cx="6011204" cy="346292"/>
      </dsp:txXfrm>
    </dsp:sp>
    <dsp:sp modelId="{C2747AB0-2D4F-454F-85F0-DA2169868D0C}">
      <dsp:nvSpPr>
        <dsp:cNvPr id="0" name=""/>
        <dsp:cNvSpPr/>
      </dsp:nvSpPr>
      <dsp:spPr>
        <a:xfrm>
          <a:off x="0" y="2841161"/>
          <a:ext cx="8640960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70764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i="1" kern="1200" dirty="0" smtClean="0"/>
            <a:t>http://www.saferinternet.cz</a:t>
          </a:r>
          <a:endParaRPr lang="cs-CZ" sz="1600" kern="1200" dirty="0"/>
        </a:p>
      </dsp:txBody>
      <dsp:txXfrm>
        <a:off x="0" y="2841161"/>
        <a:ext cx="8640960" cy="614250"/>
      </dsp:txXfrm>
    </dsp:sp>
    <dsp:sp modelId="{F92843FE-7D40-4E9B-92AB-E37F724FB6A4}">
      <dsp:nvSpPr>
        <dsp:cNvPr id="0" name=""/>
        <dsp:cNvSpPr/>
      </dsp:nvSpPr>
      <dsp:spPr>
        <a:xfrm>
          <a:off x="432048" y="2649281"/>
          <a:ext cx="604867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err="1" smtClean="0"/>
            <a:t>Safer</a:t>
          </a:r>
          <a:r>
            <a:rPr lang="cs-CZ" sz="2400" b="1" kern="1200" dirty="0" smtClean="0"/>
            <a:t> internet</a:t>
          </a:r>
          <a:endParaRPr lang="cs-CZ" sz="2400" b="1" kern="1200" dirty="0"/>
        </a:p>
      </dsp:txBody>
      <dsp:txXfrm>
        <a:off x="450782" y="2668015"/>
        <a:ext cx="6011204" cy="346292"/>
      </dsp:txXfrm>
    </dsp:sp>
    <dsp:sp modelId="{94D382A0-06EA-403D-AA9D-71CF4E77C15B}">
      <dsp:nvSpPr>
        <dsp:cNvPr id="0" name=""/>
        <dsp:cNvSpPr/>
      </dsp:nvSpPr>
      <dsp:spPr>
        <a:xfrm>
          <a:off x="0" y="3717491"/>
          <a:ext cx="8640960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70764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smtClean="0"/>
            <a:t>http://www.bezpecnenainternete.sk/</a:t>
          </a:r>
          <a:endParaRPr lang="cs-CZ" sz="1600" kern="1200" dirty="0"/>
        </a:p>
      </dsp:txBody>
      <dsp:txXfrm>
        <a:off x="0" y="3717491"/>
        <a:ext cx="8640960" cy="614250"/>
      </dsp:txXfrm>
    </dsp:sp>
    <dsp:sp modelId="{62FBAC31-FD9D-4330-BD41-7CD52D90CBF8}">
      <dsp:nvSpPr>
        <dsp:cNvPr id="0" name=""/>
        <dsp:cNvSpPr/>
      </dsp:nvSpPr>
      <dsp:spPr>
        <a:xfrm>
          <a:off x="432048" y="3456384"/>
          <a:ext cx="604867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err="1" smtClean="0"/>
            <a:t>Bezpečne</a:t>
          </a:r>
          <a:r>
            <a:rPr lang="cs-CZ" sz="2400" b="1" kern="1200" dirty="0" smtClean="0"/>
            <a:t> na </a:t>
          </a:r>
          <a:r>
            <a:rPr lang="cs-CZ" sz="2400" b="1" kern="1200" dirty="0" err="1" smtClean="0"/>
            <a:t>internetě</a:t>
          </a:r>
          <a:r>
            <a:rPr lang="cs-CZ" sz="2400" b="1" kern="1200" dirty="0" smtClean="0"/>
            <a:t> </a:t>
          </a:r>
          <a:r>
            <a:rPr lang="cs-CZ" sz="1600" b="1" kern="1200" dirty="0" smtClean="0"/>
            <a:t>(Sk)</a:t>
          </a:r>
          <a:endParaRPr lang="cs-CZ" sz="2400" b="1" kern="1200" dirty="0"/>
        </a:p>
      </dsp:txBody>
      <dsp:txXfrm>
        <a:off x="450782" y="3475118"/>
        <a:ext cx="6011204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B1D7-CA9C-4AC9-8C80-A7A9869D22D5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D5E5-7E5E-44F1-AD47-351695890D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40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http://www.mkcr.cz/autorske-pravo/zakon/default.htm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5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802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tmp"/><Relationship Id="rId5" Type="http://schemas.openxmlformats.org/officeDocument/2006/relationships/hyperlink" Target="http://www.mkcr.cz/" TargetMode="External"/><Relationship Id="rId4" Type="http://schemas.openxmlformats.org/officeDocument/2006/relationships/hyperlink" Target="http://www.mkcr.cz/autorske-pravo/zakon/default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Hlavn%C3%AD_strana?uselang=cs" TargetMode="External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	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6. 6. 2013</a:t>
            </a:r>
            <a:endParaRPr kumimoji="0" lang="cs-CZ" sz="1400" b="1" i="0" u="none" strike="noStrike" kern="1200" cap="all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</a:t>
            </a:r>
            <a:r>
              <a:rPr kumimoji="0" lang="cs-CZ" sz="1400" b="1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</a:rPr>
              <a:t>Autorská práva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	</a:t>
            </a: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Popis využití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:</a:t>
            </a:r>
            <a:r>
              <a:rPr lang="cs-CZ" sz="1400" i="1" dirty="0"/>
              <a:t> </a:t>
            </a:r>
            <a:r>
              <a:rPr lang="cs-CZ" sz="1400" i="1" dirty="0" smtClean="0"/>
              <a:t>		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ŽÁK si prostuduje  autorská práva, stránky o 				citování, licenci </a:t>
            </a:r>
            <a:r>
              <a:rPr lang="cs-CZ" sz="1400" b="1" dirty="0" err="1" smtClean="0">
                <a:solidFill>
                  <a:sysClr val="windowText" lastClr="000000"/>
                </a:solidFill>
                <a:latin typeface="Century Gothic"/>
              </a:rPr>
              <a:t>creative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 </a:t>
            </a:r>
            <a:r>
              <a:rPr lang="cs-CZ" sz="1400" b="1" dirty="0" err="1" smtClean="0">
                <a:solidFill>
                  <a:sysClr val="windowText" lastClr="000000"/>
                </a:solidFill>
                <a:latin typeface="Century Gothic"/>
              </a:rPr>
              <a:t>commons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. </a:t>
            </a:r>
            <a:b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</a:b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			Poslední snímek obsahuje odkazy na stránky</a:t>
            </a:r>
            <a:b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</a:b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			o bezpečnému chování na internetu.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 		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algn="l"/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algn="l"/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 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	13 minut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04664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lang="cs-CZ" sz="1600" b="1" dirty="0" smtClean="0"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/>
              </a:rPr>
              <a:t>20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40696"/>
          </a:xfrm>
        </p:spPr>
        <p:txBody>
          <a:bodyPr numCol="1">
            <a:normAutofit fontScale="85000" lnSpcReduction="20000"/>
          </a:bodyPr>
          <a:lstStyle/>
          <a:p>
            <a:r>
              <a:rPr lang="cs-CZ" dirty="0" smtClean="0"/>
              <a:t>NAVRÁTIL</a:t>
            </a:r>
            <a:r>
              <a:rPr lang="cs-CZ" dirty="0"/>
              <a:t>, Pavel. </a:t>
            </a:r>
            <a:r>
              <a:rPr lang="cs-CZ" i="1" dirty="0"/>
              <a:t>S počítačem nejen k maturitě - 1. díl</a:t>
            </a:r>
            <a:r>
              <a:rPr lang="cs-CZ" dirty="0"/>
              <a:t>. 7. vyd. Computer Media, spol. s r.o., 2009. ISBN 978-80-7402-020-9. </a:t>
            </a:r>
            <a:endParaRPr lang="cs-CZ" dirty="0" smtClean="0"/>
          </a:p>
          <a:p>
            <a:r>
              <a:rPr lang="cs-CZ" dirty="0"/>
              <a:t>NAVRÁTIL, Pavel. </a:t>
            </a:r>
            <a:r>
              <a:rPr lang="cs-CZ" i="1" dirty="0"/>
              <a:t>S počítačem nejen k maturitě</a:t>
            </a:r>
            <a:r>
              <a:rPr lang="cs-CZ" dirty="0"/>
              <a:t>. 7. vyd. Kralice na Hané: Computer Media, 2009, 176 s. ISBN 978-80-7402-021-6. </a:t>
            </a:r>
            <a:endParaRPr lang="cs-CZ" dirty="0" smtClean="0"/>
          </a:p>
          <a:p>
            <a:r>
              <a:rPr lang="cs-CZ" dirty="0"/>
              <a:t>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</a:p>
          <a:p>
            <a:r>
              <a:rPr lang="cs-CZ" dirty="0"/>
              <a:t>Kliparty viz Galerie médií </a:t>
            </a:r>
            <a:r>
              <a:rPr lang="cs-CZ" dirty="0" smtClean="0"/>
              <a:t>Microsoft PowerPoint</a:t>
            </a:r>
            <a:r>
              <a:rPr lang="cs-CZ" dirty="0"/>
              <a:t>.</a:t>
            </a:r>
            <a:br>
              <a:rPr lang="cs-CZ" dirty="0"/>
            </a:br>
            <a:r>
              <a:rPr lang="cs-CZ" i="1" dirty="0"/>
              <a:t>http://</a:t>
            </a:r>
            <a:r>
              <a:rPr lang="cs-CZ" i="1" dirty="0" smtClean="0"/>
              <a:t>officeimg.vo.msecnd.net/en-us/images/MH910001084.gif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http://</a:t>
            </a:r>
            <a:r>
              <a:rPr lang="cs-CZ" i="1" dirty="0" smtClean="0"/>
              <a:t>officeimg.vo.msecnd.net/en-us/images/MH900315816.gif</a:t>
            </a:r>
            <a:endParaRPr lang="cs-CZ" dirty="0" smtClean="0"/>
          </a:p>
          <a:p>
            <a:r>
              <a:rPr lang="cs-CZ" dirty="0" smtClean="0"/>
              <a:t>ROUBAL</a:t>
            </a:r>
            <a:r>
              <a:rPr lang="cs-CZ" dirty="0"/>
              <a:t>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635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Autorská práva</a:t>
            </a:r>
            <a:endParaRPr lang="cs-CZ" sz="1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sz="2800" b="1" dirty="0" smtClean="0">
                <a:latin typeface="+mn-lt"/>
              </a:rPr>
              <a:t>Nebezpečí na internetu</a:t>
            </a:r>
            <a:endParaRPr lang="cs-CZ" sz="2800" b="1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Děláš to taky?</a:t>
            </a:r>
            <a:endParaRPr lang="cs-CZ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720840"/>
            <a:ext cx="53660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b="1" dirty="0"/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cs-CZ" dirty="0"/>
          </a:p>
        </p:txBody>
      </p:sp>
      <p:graphicFrame>
        <p:nvGraphicFramePr>
          <p:cNvPr id="6" name="Diagra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877133"/>
              </p:ext>
            </p:extLst>
          </p:nvPr>
        </p:nvGraphicFramePr>
        <p:xfrm>
          <a:off x="1278408" y="1556792"/>
          <a:ext cx="6966000" cy="46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91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Autorská práva</a:t>
            </a:r>
            <a:endParaRPr lang="cs-CZ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720840"/>
            <a:ext cx="53660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b="1" dirty="0"/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56" y="234940"/>
            <a:ext cx="1114616" cy="12600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95536" y="2229252"/>
            <a:ext cx="54726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Autorský zákon je zveřejněn například na stánkách Ministerstva kultury České republiky.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www.mkcr.cz/autorske-pravo/zakon/default.htm</a:t>
            </a:r>
            <a:endParaRPr lang="cs-CZ" sz="1400" dirty="0" smtClean="0"/>
          </a:p>
        </p:txBody>
      </p:sp>
      <p:pic>
        <p:nvPicPr>
          <p:cNvPr id="7" name="Obrázek 6" descr="Výřez obrazovky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353780"/>
            <a:ext cx="2819794" cy="108600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475478" y="3933056"/>
            <a:ext cx="83644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Ochrana autorských práv je dále upravena např. v trestním zákoníku vymezujícím skutkové podstaty trestného činu porušování autorského práva a trestní postihy takového nelegálního </a:t>
            </a:r>
            <a:r>
              <a:rPr lang="cs-CZ" sz="2400" b="1" dirty="0" smtClean="0"/>
              <a:t>jednání.</a:t>
            </a:r>
          </a:p>
          <a:p>
            <a:pPr algn="r"/>
            <a:r>
              <a:rPr lang="cs-CZ" sz="1200" dirty="0"/>
              <a:t>Zdroj: http://clanky.rvp.cz/clanek/c/O/11387/vybrane-otazky-autorskeho-prava-pro-potreby-skol.html/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17406" y="6021288"/>
            <a:ext cx="12424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Jsem slušný člověk a vážím si práce ostatních. </a:t>
            </a:r>
            <a:br>
              <a:rPr lang="cs-CZ" sz="2000" b="1" dirty="0" smtClean="0">
                <a:solidFill>
                  <a:srgbClr val="C00000"/>
                </a:solidFill>
              </a:rPr>
            </a:br>
            <a:r>
              <a:rPr lang="cs-CZ" sz="2000" b="1" dirty="0" smtClean="0">
                <a:solidFill>
                  <a:srgbClr val="C00000"/>
                </a:solidFill>
              </a:rPr>
              <a:t>Budu správně citovat, uvádět zdroje…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6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Jak citovat?</a:t>
            </a:r>
            <a:endParaRPr lang="cs-CZ" b="1" cap="none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02802" y="2367171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Pravidla upravuje </a:t>
            </a:r>
            <a:r>
              <a:rPr lang="cs-CZ" b="1" dirty="0"/>
              <a:t>norma </a:t>
            </a:r>
            <a:r>
              <a:rPr lang="pl-PL" b="1" dirty="0"/>
              <a:t>ČSN ISO 690 (01 0197</a:t>
            </a:r>
            <a:r>
              <a:rPr lang="pl-PL" b="1" dirty="0" smtClean="0"/>
              <a:t>).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82922" y="3338390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Normou se řídí generátor citací na stránkách</a:t>
            </a:r>
            <a:br>
              <a:rPr lang="cs-CZ" sz="1600" dirty="0" smtClean="0"/>
            </a:br>
            <a:r>
              <a:rPr lang="cs-CZ" sz="1600" b="1" dirty="0" smtClean="0"/>
              <a:t>www.citace.com</a:t>
            </a:r>
            <a:endParaRPr lang="cs-CZ" sz="1600" b="1" dirty="0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87"/>
          <a:stretch/>
        </p:blipFill>
        <p:spPr>
          <a:xfrm>
            <a:off x="1406463" y="4525052"/>
            <a:ext cx="6477905" cy="156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5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Ukázka prostředí www.citace.com</a:t>
            </a:r>
            <a:endParaRPr lang="cs-CZ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720840"/>
            <a:ext cx="53660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b="1" dirty="0"/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251520" y="1449336"/>
            <a:ext cx="8568952" cy="5004000"/>
            <a:chOff x="251520" y="1449336"/>
            <a:chExt cx="8568952" cy="5004000"/>
          </a:xfrm>
        </p:grpSpPr>
        <p:pic>
          <p:nvPicPr>
            <p:cNvPr id="7" name="Obrázek 6" descr="Výřez obrazovky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992" y="1484784"/>
              <a:ext cx="1590897" cy="3086531"/>
            </a:xfrm>
            <a:prstGeom prst="rect">
              <a:avLst/>
            </a:prstGeom>
          </p:spPr>
        </p:pic>
        <p:pic>
          <p:nvPicPr>
            <p:cNvPr id="6" name="Obrázek 5" descr="Výřez obrazovky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560941"/>
              <a:ext cx="3391374" cy="4877481"/>
            </a:xfrm>
            <a:prstGeom prst="rect">
              <a:avLst/>
            </a:prstGeom>
          </p:spPr>
        </p:pic>
        <p:pic>
          <p:nvPicPr>
            <p:cNvPr id="4" name="Obrázek 3" descr="Výřez obrazovky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616" y="4581128"/>
              <a:ext cx="6203431" cy="1656000"/>
            </a:xfrm>
            <a:prstGeom prst="rect">
              <a:avLst/>
            </a:prstGeom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81" t="13583" r="81690" b="14316"/>
            <a:stretch/>
          </p:blipFill>
          <p:spPr bwMode="auto">
            <a:xfrm>
              <a:off x="7100981" y="1449336"/>
              <a:ext cx="1719491" cy="50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195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 smtClean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Obrázky a další soubory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1296144"/>
          </a:xfrm>
        </p:spPr>
        <p:txBody>
          <a:bodyPr numCol="1">
            <a:normAutofit fontScale="92500"/>
          </a:bodyPr>
          <a:lstStyle/>
          <a:p>
            <a:pPr marL="114300" indent="0">
              <a:buNone/>
            </a:pPr>
            <a:r>
              <a:rPr lang="cs-CZ" sz="2600" b="1" dirty="0" smtClean="0"/>
              <a:t>Ve své práci mohu použít:</a:t>
            </a:r>
          </a:p>
          <a:p>
            <a:pPr lvl="1"/>
            <a:r>
              <a:rPr lang="cs-CZ" dirty="0" smtClean="0"/>
              <a:t>obrázky z galerie, která je součástí legálně nabytého softwaru</a:t>
            </a:r>
          </a:p>
          <a:p>
            <a:pPr lvl="1"/>
            <a:r>
              <a:rPr lang="cs-CZ" dirty="0" smtClean="0"/>
              <a:t>obrázky a soubory s tzv. veřejnou  licencí </a:t>
            </a:r>
            <a:endParaRPr lang="cs-CZ" dirty="0" smtClean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64"/>
          <a:stretch/>
        </p:blipFill>
        <p:spPr>
          <a:xfrm>
            <a:off x="365543" y="4113248"/>
            <a:ext cx="8185631" cy="15480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140981" y="5877272"/>
            <a:ext cx="4003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http://www.creativecommons.cz/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65543" y="3563724"/>
            <a:ext cx="276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Prostudujte si stránky.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8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 smtClean="0">
                <a:latin typeface="+mn-lt"/>
              </a:rPr>
              <a:t>Zdroj souborů</a:t>
            </a:r>
            <a:endParaRPr lang="cs-CZ" sz="3200" b="1" cap="none" dirty="0">
              <a:latin typeface="+mn-lt"/>
            </a:endParaRPr>
          </a:p>
        </p:txBody>
      </p:sp>
      <p:pic>
        <p:nvPicPr>
          <p:cNvPr id="3" name="Zástupný symbol pro obsah 2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88840"/>
            <a:ext cx="7020905" cy="1800476"/>
          </a:xfrm>
        </p:spPr>
      </p:pic>
      <p:sp>
        <p:nvSpPr>
          <p:cNvPr id="4" name="Obdélník 3"/>
          <p:cNvSpPr/>
          <p:nvPr/>
        </p:nvSpPr>
        <p:spPr>
          <a:xfrm>
            <a:off x="500810" y="393305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commons.wikimedia.org/wiki/Hlavn%C3%AD_strana?uselang=cs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107504" y="5618857"/>
            <a:ext cx="8396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následujícím snímku jsou stránky o bezpečném chování na internetu, doporučuji prostudovat.</a:t>
            </a:r>
          </a:p>
          <a:p>
            <a:pPr algn="r"/>
            <a:r>
              <a:rPr lang="cs-CZ" b="1" dirty="0" smtClean="0"/>
              <a:t>Děkuji </a:t>
            </a:r>
            <a:r>
              <a:rPr lang="cs-CZ" b="1" dirty="0"/>
              <a:t>za pozornost. </a:t>
            </a:r>
          </a:p>
        </p:txBody>
      </p:sp>
      <p:cxnSp>
        <p:nvCxnSpPr>
          <p:cNvPr id="8" name="Přímá spojnice 7"/>
          <p:cNvCxnSpPr/>
          <p:nvPr/>
        </p:nvCxnSpPr>
        <p:spPr>
          <a:xfrm>
            <a:off x="-3246" y="5373216"/>
            <a:ext cx="892899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Stránky, o kterých byste měli vědět</a:t>
            </a:r>
            <a:endParaRPr lang="cs-CZ" b="1" cap="none" dirty="0">
              <a:latin typeface="+mn-lt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6889155"/>
              </p:ext>
            </p:extLst>
          </p:nvPr>
        </p:nvGraphicFramePr>
        <p:xfrm>
          <a:off x="251520" y="1772816"/>
          <a:ext cx="8640960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70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9438</TotalTime>
  <Words>345</Words>
  <Application>Microsoft Office PowerPoint</Application>
  <PresentationFormat>Předvádění na obrazovce (4:3)</PresentationFormat>
  <Paragraphs>66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Lékárna</vt:lpstr>
      <vt:lpstr>Prezentace aplikace PowerPoint</vt:lpstr>
      <vt:lpstr>Nebezpečí na internetu</vt:lpstr>
      <vt:lpstr>Děláš to taky?</vt:lpstr>
      <vt:lpstr>Autorská práva</vt:lpstr>
      <vt:lpstr>Jak citovat?</vt:lpstr>
      <vt:lpstr>Ukázka prostředí www.citace.com</vt:lpstr>
      <vt:lpstr>Obrázky a další soubory</vt:lpstr>
      <vt:lpstr>Zdroj souborů</vt:lpstr>
      <vt:lpstr>Stránky, o kterých byste měli vědět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Ukládání dat z internetu do počítače</dc:title>
  <dc:creator>Pchalkova</dc:creator>
  <cp:lastModifiedBy>Uzivatel</cp:lastModifiedBy>
  <cp:revision>443</cp:revision>
  <dcterms:modified xsi:type="dcterms:W3CDTF">2013-06-14T04:56:59Z</dcterms:modified>
</cp:coreProperties>
</file>