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 autoAdjust="0"/>
    <p:restoredTop sz="9466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F4DE-F127-4DD4-965F-8EBB4657F3B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2C7D-BBBC-4A9F-B75D-4569EAFBBF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2C7D-BBBC-4A9F-B75D-4569EAFBBFF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4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2C7D-BBBC-4A9F-B75D-4569EAFBBFF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2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6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52_INOVACE_ZBO2_0164Ho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13.11. 2012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Charakteristika a rozdělení kožedělného 			       průmyslu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 procvičování  kontrolních otázek.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– diskuze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Foto : www.bata.cz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11223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18" y="548573"/>
            <a:ext cx="28892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8716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1" y="4185048"/>
            <a:ext cx="2670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89" y="3908112"/>
            <a:ext cx="37798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78" y="3835030"/>
            <a:ext cx="19446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1223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15616" y="3101912"/>
            <a:ext cx="6814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OBUV A KOŽENÁ GALANTERIE</a:t>
            </a:r>
          </a:p>
        </p:txBody>
      </p:sp>
    </p:spTree>
    <p:extLst>
      <p:ext uri="{BB962C8B-B14F-4D97-AF65-F5344CB8AC3E}">
        <p14:creationId xmlns:p14="http://schemas.microsoft.com/office/powerpoint/2010/main" val="160505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296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184482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Sortiment kožedělného zboží představuje různorodý soubor zboží vyráběných převážně z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usní.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Kožedělné zboží tvoří :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obuv – pracovní, celoroční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vycházková, společenská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, 	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domácí, zimní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brašnářské výrobky  - aktovky, kabelky, kabely, brašny	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oděvní doplňky - rukavice, opasky			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výrobky pro bytové interiéry - předložky, potahy 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sportovní potřeby – míče, rukavice, chrániče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sedlářské výrobky – sedla, postroje, řemeny</a:t>
            </a: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	- ostatní kožedělné výrobky – autopotahy</a:t>
            </a:r>
          </a:p>
          <a:p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9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4146" y="585554"/>
            <a:ext cx="7560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Kožené výrobky se vyrábějí z kůží koní, kozin, skopovic, </a:t>
            </a:r>
            <a:r>
              <a:rPr lang="cs-CZ" sz="2000" b="1" dirty="0" smtClean="0">
                <a:solidFill>
                  <a:srgbClr val="FF0000"/>
                </a:solidFill>
              </a:rPr>
              <a:t>vepřovic, teletin</a:t>
            </a:r>
            <a:r>
              <a:rPr lang="cs-CZ" sz="2000" b="1" dirty="0">
                <a:solidFill>
                  <a:srgbClr val="FF0000"/>
                </a:solidFill>
              </a:rPr>
              <a:t>, hovězin, divočin, reptilií dalších druhů zvířat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8526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20465"/>
            <a:ext cx="18716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8993"/>
            <a:ext cx="11699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2175"/>
            <a:ext cx="18161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25" y="4204890"/>
            <a:ext cx="1922735" cy="209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53" y="5040510"/>
            <a:ext cx="2156134" cy="12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3" y="2685603"/>
            <a:ext cx="16335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7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548680"/>
            <a:ext cx="77768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Upravené usně se zpracovávají v průmyslu obuvnickém, rukavičkářském, brašnářském, oděvnickém a v různých jiných drobných průmyslových odvětvích.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4623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733675"/>
            <a:ext cx="2072556" cy="25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68913"/>
            <a:ext cx="3666654" cy="18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17859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06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692696"/>
            <a:ext cx="5215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Otázky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 ověření znalostí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340769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1. Kožedělný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průmysl zpracovává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a) kůži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		b) koženky		c)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poromery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2.  Výrobky z kožedělného průmyslu jsou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a) z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usní		b) z koženky	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) z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platů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3. Co tvoří kožedělné zboží – vyjmenujte tři   </a:t>
            </a: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    druhy výrobků a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potřeb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4. Z jakých kůží se vyrábějí kožedělné výrobky</a:t>
            </a: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     (jmenujte 5 druhů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37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</TotalTime>
  <Words>91</Words>
  <Application>Microsoft Office PowerPoint</Application>
  <PresentationFormat>Předvádění na obrazovce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13</cp:revision>
  <cp:lastPrinted>2012-08-29T09:06:59Z</cp:lastPrinted>
  <dcterms:created xsi:type="dcterms:W3CDTF">2012-08-27T10:19:28Z</dcterms:created>
  <dcterms:modified xsi:type="dcterms:W3CDTF">2013-01-21T07:42:59Z</dcterms:modified>
</cp:coreProperties>
</file>