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49A3D-314A-4FCE-9026-11092F7BBC45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F9B34-B51D-4C6E-B092-4924D4C148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7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9B34-B51D-4C6E-B092-4924D4C148E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06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52_INOVACE_ZBO2_0964Ho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22.11.2012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Test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 pomocí programu PowerPoint, na závěr shrnutí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test.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testem.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548680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9"/>
            </a:pPr>
            <a:r>
              <a:rPr lang="cs-CZ" sz="2800" dirty="0" smtClean="0"/>
              <a:t>Vady</a:t>
            </a:r>
            <a:r>
              <a:rPr lang="cs-CZ" sz="2800" dirty="0"/>
              <a:t>, které vznikají při stahováni </a:t>
            </a:r>
            <a:r>
              <a:rPr lang="cs-CZ" sz="2800" dirty="0" smtClean="0"/>
              <a:t>jsou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/>
              <a:t>potrhání </a:t>
            </a:r>
            <a:r>
              <a:rPr lang="cs-CZ" sz="2800" dirty="0"/>
              <a:t>líce	</a:t>
            </a:r>
            <a:endParaRPr lang="cs-CZ" sz="2800" dirty="0" smtClean="0"/>
          </a:p>
          <a:p>
            <a:r>
              <a:rPr lang="cs-CZ" sz="2800" dirty="0" smtClean="0"/>
              <a:t>b</a:t>
            </a:r>
            <a:r>
              <a:rPr lang="cs-CZ" sz="2800" dirty="0"/>
              <a:t>) potrhání škáry	</a:t>
            </a:r>
            <a:endParaRPr lang="cs-CZ" sz="2800" dirty="0" smtClean="0"/>
          </a:p>
          <a:p>
            <a:r>
              <a:rPr lang="cs-CZ" sz="2800" dirty="0" smtClean="0"/>
              <a:t>c</a:t>
            </a:r>
            <a:r>
              <a:rPr lang="cs-CZ" sz="2800" dirty="0"/>
              <a:t>) potrhání usně				</a:t>
            </a:r>
          </a:p>
        </p:txBody>
      </p:sp>
    </p:spTree>
    <p:extLst>
      <p:ext uri="{BB962C8B-B14F-4D97-AF65-F5344CB8AC3E}">
        <p14:creationId xmlns:p14="http://schemas.microsoft.com/office/powerpoint/2010/main" val="81206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31776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10"/>
            </a:pPr>
            <a:r>
              <a:rPr lang="cs-CZ" sz="2800" dirty="0" smtClean="0"/>
              <a:t>Kůže </a:t>
            </a:r>
            <a:r>
              <a:rPr lang="cs-CZ" sz="2800" dirty="0"/>
              <a:t>poškozená kožojedem a moli </a:t>
            </a:r>
            <a:r>
              <a:rPr lang="cs-CZ" sz="2800" dirty="0" smtClean="0"/>
              <a:t>vznikne</a:t>
            </a:r>
          </a:p>
          <a:p>
            <a:pPr marL="514350" indent="-514350">
              <a:buAutoNum type="arabicPeriod" startAt="10"/>
            </a:pPr>
            <a:endParaRPr lang="cs-CZ" sz="2800" dirty="0"/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/>
              <a:t>při </a:t>
            </a:r>
            <a:r>
              <a:rPr lang="cs-CZ" sz="2800" dirty="0"/>
              <a:t>skladování		</a:t>
            </a:r>
            <a:endParaRPr lang="cs-CZ" sz="2800" dirty="0" smtClean="0"/>
          </a:p>
          <a:p>
            <a:r>
              <a:rPr lang="cs-CZ" sz="2800" dirty="0" smtClean="0"/>
              <a:t>b</a:t>
            </a:r>
            <a:r>
              <a:rPr lang="cs-CZ" sz="2800" dirty="0"/>
              <a:t>) při výrobě		</a:t>
            </a:r>
            <a:endParaRPr lang="cs-CZ" sz="2800" dirty="0" smtClean="0"/>
          </a:p>
          <a:p>
            <a:r>
              <a:rPr lang="cs-CZ" sz="2800" dirty="0" smtClean="0"/>
              <a:t>c</a:t>
            </a:r>
            <a:r>
              <a:rPr lang="cs-CZ" sz="2800" dirty="0"/>
              <a:t>) při zpracování	</a:t>
            </a:r>
          </a:p>
        </p:txBody>
      </p:sp>
    </p:spTree>
    <p:extLst>
      <p:ext uri="{BB962C8B-B14F-4D97-AF65-F5344CB8AC3E}">
        <p14:creationId xmlns:p14="http://schemas.microsoft.com/office/powerpoint/2010/main" val="368742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98072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11"/>
            </a:pPr>
            <a:r>
              <a:rPr lang="cs-CZ" sz="2800" dirty="0" smtClean="0"/>
              <a:t>Činění je</a:t>
            </a:r>
          </a:p>
          <a:p>
            <a:pPr marL="514350" indent="-514350">
              <a:buAutoNum type="arabicPeriod" startAt="11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/>
              <a:t>je </a:t>
            </a:r>
            <a:r>
              <a:rPr lang="cs-CZ" sz="2800" dirty="0"/>
              <a:t>chemicko-fyzikální proces, při němž se kůže přeměňuje na </a:t>
            </a:r>
            <a:r>
              <a:rPr lang="cs-CZ" sz="2800" dirty="0" smtClean="0"/>
              <a:t>useň</a:t>
            </a:r>
          </a:p>
          <a:p>
            <a:endParaRPr lang="cs-CZ" sz="2800" dirty="0"/>
          </a:p>
          <a:p>
            <a:pPr marL="514350" indent="-514350">
              <a:buAutoNum type="alphaLcParenR" startAt="2"/>
            </a:pPr>
            <a:r>
              <a:rPr lang="cs-CZ" sz="2800" dirty="0" smtClean="0"/>
              <a:t>je </a:t>
            </a:r>
            <a:r>
              <a:rPr lang="cs-CZ" sz="2800" dirty="0"/>
              <a:t>fyzikální proces, při němž se kůže přeměňuje na </a:t>
            </a:r>
            <a:r>
              <a:rPr lang="cs-CZ" sz="2800" dirty="0" smtClean="0"/>
              <a:t>useň</a:t>
            </a:r>
          </a:p>
          <a:p>
            <a:endParaRPr lang="cs-CZ" sz="2800" dirty="0"/>
          </a:p>
          <a:p>
            <a:r>
              <a:rPr lang="cs-CZ" sz="2800" dirty="0"/>
              <a:t>c)	je chemický proces, při němž se kůže přeměňuje na useň					</a:t>
            </a:r>
          </a:p>
        </p:txBody>
      </p:sp>
    </p:spTree>
    <p:extLst>
      <p:ext uri="{BB962C8B-B14F-4D97-AF65-F5344CB8AC3E}">
        <p14:creationId xmlns:p14="http://schemas.microsoft.com/office/powerpoint/2010/main" val="25644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692696"/>
            <a:ext cx="62464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12"/>
            </a:pPr>
            <a:r>
              <a:rPr lang="cs-CZ" sz="2800" dirty="0" smtClean="0"/>
              <a:t>Jaké </a:t>
            </a:r>
            <a:r>
              <a:rPr lang="cs-CZ" sz="2800" dirty="0"/>
              <a:t>znáte druhy </a:t>
            </a:r>
            <a:r>
              <a:rPr lang="cs-CZ" sz="2800" dirty="0" smtClean="0"/>
              <a:t>činění</a:t>
            </a:r>
          </a:p>
          <a:p>
            <a:pPr marL="514350" indent="-514350">
              <a:buAutoNum type="arabicPeriod" startAt="12"/>
            </a:pP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a)  </a:t>
            </a:r>
            <a:r>
              <a:rPr lang="cs-CZ" sz="2800" dirty="0" err="1"/>
              <a:t>třísločinění</a:t>
            </a:r>
            <a:endParaRPr lang="cs-CZ" sz="2800" dirty="0"/>
          </a:p>
          <a:p>
            <a:r>
              <a:rPr lang="cs-CZ" sz="2800" dirty="0"/>
              <a:t>b)  </a:t>
            </a:r>
            <a:r>
              <a:rPr lang="cs-CZ" sz="2800" dirty="0" err="1"/>
              <a:t>poromerování</a:t>
            </a:r>
            <a:endParaRPr lang="cs-CZ" sz="2800" dirty="0"/>
          </a:p>
          <a:p>
            <a:r>
              <a:rPr lang="cs-CZ" sz="2800" dirty="0"/>
              <a:t>c)  zámišnictví</a:t>
            </a:r>
          </a:p>
          <a:p>
            <a:r>
              <a:rPr lang="cs-CZ" sz="2800" dirty="0"/>
              <a:t>d)  </a:t>
            </a:r>
            <a:r>
              <a:rPr lang="cs-CZ" sz="2800" dirty="0" err="1"/>
              <a:t>piklování</a:t>
            </a:r>
            <a:r>
              <a:rPr lang="cs-CZ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5203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98884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13"/>
            </a:pPr>
            <a:r>
              <a:rPr lang="cs-CZ" sz="2800" dirty="0" smtClean="0"/>
              <a:t>U </a:t>
            </a:r>
            <a:r>
              <a:rPr lang="cs-CZ" sz="2800" dirty="0"/>
              <a:t>kterého činění se používá kůra, dřevo, listy i některé </a:t>
            </a:r>
            <a:r>
              <a:rPr lang="cs-CZ" sz="2800" dirty="0" smtClean="0"/>
              <a:t>plody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err="1" smtClean="0"/>
              <a:t>zamíšnictví</a:t>
            </a:r>
            <a:r>
              <a:rPr lang="cs-CZ" sz="2800" dirty="0"/>
              <a:t>		</a:t>
            </a:r>
            <a:endParaRPr lang="cs-CZ" sz="2800" dirty="0" smtClean="0"/>
          </a:p>
          <a:p>
            <a:r>
              <a:rPr lang="cs-CZ" sz="2800" dirty="0" smtClean="0"/>
              <a:t>b</a:t>
            </a:r>
            <a:r>
              <a:rPr lang="cs-CZ" sz="2800" dirty="0"/>
              <a:t>) </a:t>
            </a:r>
            <a:r>
              <a:rPr lang="cs-CZ" sz="2800" dirty="0" err="1"/>
              <a:t>jirchařství</a:t>
            </a:r>
            <a:r>
              <a:rPr lang="cs-CZ" sz="2800" dirty="0"/>
              <a:t>		</a:t>
            </a:r>
            <a:endParaRPr lang="cs-CZ" sz="2800" dirty="0" smtClean="0"/>
          </a:p>
          <a:p>
            <a:r>
              <a:rPr lang="cs-CZ" sz="2800" dirty="0" smtClean="0"/>
              <a:t>c</a:t>
            </a:r>
            <a:r>
              <a:rPr lang="cs-CZ" sz="2800" dirty="0"/>
              <a:t>) </a:t>
            </a:r>
            <a:r>
              <a:rPr lang="cs-CZ" sz="2800" dirty="0" err="1"/>
              <a:t>třísločinění</a:t>
            </a:r>
            <a:r>
              <a:rPr lang="cs-CZ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0408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980728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14"/>
            </a:pPr>
            <a:r>
              <a:rPr lang="cs-CZ" sz="2800" dirty="0" smtClean="0"/>
              <a:t>U </a:t>
            </a:r>
            <a:r>
              <a:rPr lang="cs-CZ" sz="2800" dirty="0"/>
              <a:t>kterého činění se používá </a:t>
            </a:r>
            <a:r>
              <a:rPr lang="cs-CZ" sz="2800" dirty="0" smtClean="0"/>
              <a:t>tuk</a:t>
            </a:r>
          </a:p>
          <a:p>
            <a:endParaRPr lang="cs-CZ" sz="2800" dirty="0"/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err="1" smtClean="0"/>
              <a:t>chromočinění</a:t>
            </a:r>
            <a:r>
              <a:rPr lang="cs-CZ" sz="2800" dirty="0"/>
              <a:t>		</a:t>
            </a:r>
            <a:endParaRPr lang="cs-CZ" sz="2800" dirty="0" smtClean="0"/>
          </a:p>
          <a:p>
            <a:r>
              <a:rPr lang="cs-CZ" sz="2800" dirty="0" smtClean="0"/>
              <a:t>b</a:t>
            </a:r>
            <a:r>
              <a:rPr lang="cs-CZ" sz="2800" dirty="0"/>
              <a:t>) zámišnictví		</a:t>
            </a:r>
            <a:endParaRPr lang="cs-CZ" sz="2800" dirty="0" smtClean="0"/>
          </a:p>
          <a:p>
            <a:r>
              <a:rPr lang="cs-CZ" sz="2800" dirty="0" smtClean="0"/>
              <a:t>c</a:t>
            </a:r>
            <a:r>
              <a:rPr lang="cs-CZ" sz="2800" dirty="0"/>
              <a:t>) </a:t>
            </a:r>
            <a:r>
              <a:rPr lang="cs-CZ" sz="2800" dirty="0" err="1"/>
              <a:t>jirchařství</a:t>
            </a:r>
            <a:r>
              <a:rPr lang="cs-CZ" sz="28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6419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052736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15"/>
            </a:pPr>
            <a:r>
              <a:rPr lang="cs-CZ" sz="2800" dirty="0" smtClean="0"/>
              <a:t>Upravuje </a:t>
            </a:r>
            <a:r>
              <a:rPr lang="cs-CZ" sz="2800" dirty="0"/>
              <a:t>se po vyčinění dále </a:t>
            </a:r>
            <a:r>
              <a:rPr lang="cs-CZ" sz="2800" dirty="0" smtClean="0"/>
              <a:t>kůže</a:t>
            </a:r>
          </a:p>
          <a:p>
            <a:pPr marL="514350" indent="-514350">
              <a:buAutoNum type="arabicPeriod" startAt="15"/>
            </a:pPr>
            <a:endParaRPr lang="cs-CZ" sz="2800" dirty="0"/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/>
              <a:t>ano</a:t>
            </a:r>
            <a:r>
              <a:rPr lang="cs-CZ" sz="2800" dirty="0"/>
              <a:t>		</a:t>
            </a:r>
            <a:endParaRPr lang="cs-CZ" sz="2800" dirty="0" smtClean="0"/>
          </a:p>
          <a:p>
            <a:r>
              <a:rPr lang="cs-CZ" sz="2800" dirty="0" smtClean="0"/>
              <a:t>b</a:t>
            </a:r>
            <a:r>
              <a:rPr lang="cs-CZ" sz="2800" dirty="0"/>
              <a:t>) ne			</a:t>
            </a:r>
            <a:endParaRPr lang="cs-CZ" sz="2800" dirty="0" smtClean="0"/>
          </a:p>
          <a:p>
            <a:r>
              <a:rPr lang="cs-CZ" sz="2800" dirty="0" smtClean="0"/>
              <a:t>c</a:t>
            </a:r>
            <a:r>
              <a:rPr lang="cs-CZ" sz="2800" dirty="0"/>
              <a:t>) jen někdy	</a:t>
            </a:r>
          </a:p>
        </p:txBody>
      </p:sp>
    </p:spTree>
    <p:extLst>
      <p:ext uri="{BB962C8B-B14F-4D97-AF65-F5344CB8AC3E}">
        <p14:creationId xmlns:p14="http://schemas.microsoft.com/office/powerpoint/2010/main" val="8598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484784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16"/>
            </a:pPr>
            <a:r>
              <a:rPr lang="pt-BR" sz="2800" dirty="0" smtClean="0"/>
              <a:t>Může </a:t>
            </a:r>
            <a:r>
              <a:rPr lang="pt-BR" sz="2800" dirty="0"/>
              <a:t>se kůže obrušovat</a:t>
            </a:r>
            <a:r>
              <a:rPr lang="pt-BR" sz="2800" dirty="0" smtClean="0"/>
              <a:t>?</a:t>
            </a:r>
            <a:endParaRPr lang="cs-CZ" sz="2800" dirty="0" smtClean="0"/>
          </a:p>
          <a:p>
            <a:pPr marL="514350" indent="-514350">
              <a:buAutoNum type="arabicPeriod" startAt="16"/>
            </a:pPr>
            <a:endParaRPr lang="cs-CZ" sz="2800" dirty="0"/>
          </a:p>
          <a:p>
            <a:endParaRPr lang="pt-BR" sz="2800" dirty="0"/>
          </a:p>
          <a:p>
            <a:r>
              <a:rPr lang="pt-BR" sz="2800" dirty="0"/>
              <a:t>a)	Ne			b) ano	</a:t>
            </a:r>
          </a:p>
        </p:txBody>
      </p:sp>
    </p:spTree>
    <p:extLst>
      <p:ext uri="{BB962C8B-B14F-4D97-AF65-F5344CB8AC3E}">
        <p14:creationId xmlns:p14="http://schemas.microsoft.com/office/powerpoint/2010/main" val="175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58359"/>
            <a:ext cx="88924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2800" dirty="0" smtClean="0"/>
              <a:t>Co </a:t>
            </a:r>
            <a:r>
              <a:rPr lang="cs-CZ" sz="2800" dirty="0"/>
              <a:t>zpracovává kožedělný </a:t>
            </a:r>
            <a:r>
              <a:rPr lang="cs-CZ" sz="2800" dirty="0" smtClean="0"/>
              <a:t>průmysl</a:t>
            </a:r>
          </a:p>
          <a:p>
            <a:pPr marL="514350" indent="-514350">
              <a:buAutoNum type="arabicPeriod"/>
            </a:pPr>
            <a:endParaRPr lang="cs-CZ" sz="2800" dirty="0"/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err="1" smtClean="0"/>
              <a:t>poromery</a:t>
            </a:r>
            <a:r>
              <a:rPr lang="cs-CZ" sz="2800" dirty="0"/>
              <a:t>		</a:t>
            </a:r>
            <a:endParaRPr lang="cs-CZ" sz="2800" dirty="0" smtClean="0"/>
          </a:p>
          <a:p>
            <a:r>
              <a:rPr lang="cs-CZ" sz="2800" dirty="0" smtClean="0"/>
              <a:t>b</a:t>
            </a:r>
            <a:r>
              <a:rPr lang="cs-CZ" sz="2800" dirty="0"/>
              <a:t>) kůži		</a:t>
            </a:r>
            <a:endParaRPr lang="cs-CZ" sz="2800" dirty="0" smtClean="0"/>
          </a:p>
          <a:p>
            <a:r>
              <a:rPr lang="cs-CZ" sz="2800" dirty="0" smtClean="0"/>
              <a:t>c</a:t>
            </a:r>
            <a:r>
              <a:rPr lang="cs-CZ" sz="2800" dirty="0"/>
              <a:t>) textilní materiály	</a:t>
            </a:r>
            <a:endParaRPr lang="cs-CZ" sz="2800" dirty="0" smtClean="0"/>
          </a:p>
          <a:p>
            <a:r>
              <a:rPr lang="cs-CZ" sz="2800" dirty="0" smtClean="0"/>
              <a:t>d) </a:t>
            </a:r>
            <a:r>
              <a:rPr lang="cs-CZ" sz="2800" dirty="0"/>
              <a:t>koženky		</a:t>
            </a:r>
          </a:p>
        </p:txBody>
      </p:sp>
    </p:spTree>
    <p:extLst>
      <p:ext uri="{BB962C8B-B14F-4D97-AF65-F5344CB8AC3E}">
        <p14:creationId xmlns:p14="http://schemas.microsoft.com/office/powerpoint/2010/main" val="36445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86044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marL="514350" indent="-514350">
              <a:buAutoNum type="arabicPeriod" startAt="2"/>
            </a:pPr>
            <a:r>
              <a:rPr lang="cs-CZ" sz="2800" dirty="0" smtClean="0"/>
              <a:t>V </a:t>
            </a:r>
            <a:r>
              <a:rPr lang="cs-CZ" sz="2800" dirty="0"/>
              <a:t>jakém průmyslu se nezpracovává kožedělné </a:t>
            </a:r>
            <a:r>
              <a:rPr lang="cs-CZ" sz="2800" dirty="0" smtClean="0"/>
              <a:t>zboží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/>
              <a:t>brašnářské </a:t>
            </a:r>
            <a:r>
              <a:rPr lang="cs-CZ" sz="2800" dirty="0"/>
              <a:t>zboží		b) </a:t>
            </a:r>
            <a:r>
              <a:rPr lang="cs-CZ" sz="2800" dirty="0" smtClean="0"/>
              <a:t>obuvnickém</a:t>
            </a:r>
          </a:p>
          <a:p>
            <a:r>
              <a:rPr lang="cs-CZ" sz="2800" dirty="0" smtClean="0"/>
              <a:t>c</a:t>
            </a:r>
            <a:r>
              <a:rPr lang="cs-CZ" sz="2800" dirty="0"/>
              <a:t>) </a:t>
            </a:r>
            <a:r>
              <a:rPr lang="cs-CZ" sz="2800" dirty="0" smtClean="0"/>
              <a:t>Stavebnickém   		d</a:t>
            </a:r>
            <a:r>
              <a:rPr lang="cs-CZ" sz="2800" dirty="0"/>
              <a:t>)   sedlářském	</a:t>
            </a:r>
            <a:endParaRPr lang="cs-CZ" sz="2800" dirty="0" smtClean="0"/>
          </a:p>
          <a:p>
            <a:r>
              <a:rPr lang="cs-CZ" sz="2800" dirty="0" smtClean="0"/>
              <a:t>e</a:t>
            </a:r>
            <a:r>
              <a:rPr lang="cs-CZ" sz="2800" dirty="0"/>
              <a:t>) automobilovém		f) sportovním			</a:t>
            </a:r>
          </a:p>
        </p:txBody>
      </p:sp>
    </p:spTree>
    <p:extLst>
      <p:ext uri="{BB962C8B-B14F-4D97-AF65-F5344CB8AC3E}">
        <p14:creationId xmlns:p14="http://schemas.microsoft.com/office/powerpoint/2010/main" val="31638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328" y="1986320"/>
            <a:ext cx="9073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3"/>
            </a:pPr>
            <a:r>
              <a:rPr lang="cs-CZ" sz="2800" dirty="0" smtClean="0"/>
              <a:t>Z </a:t>
            </a:r>
            <a:r>
              <a:rPr lang="cs-CZ" sz="2800" dirty="0"/>
              <a:t>čeho se skládá </a:t>
            </a:r>
            <a:r>
              <a:rPr lang="cs-CZ" sz="2800" dirty="0" smtClean="0"/>
              <a:t>kůže</a:t>
            </a:r>
          </a:p>
          <a:p>
            <a:endParaRPr lang="cs-CZ" sz="2800" dirty="0"/>
          </a:p>
          <a:p>
            <a:r>
              <a:rPr lang="cs-CZ" sz="2800" dirty="0"/>
              <a:t>a)	z pokožky			b) holiny		c) škáry		</a:t>
            </a:r>
          </a:p>
          <a:p>
            <a:r>
              <a:rPr lang="cs-CZ" sz="2800" dirty="0"/>
              <a:t>d)   podkožního vaziva	e) bílkovin		f) vody				</a:t>
            </a:r>
          </a:p>
        </p:txBody>
      </p:sp>
    </p:spTree>
    <p:extLst>
      <p:ext uri="{BB962C8B-B14F-4D97-AF65-F5344CB8AC3E}">
        <p14:creationId xmlns:p14="http://schemas.microsoft.com/office/powerpoint/2010/main" val="36970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645766"/>
            <a:ext cx="8820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4"/>
            </a:pPr>
            <a:r>
              <a:rPr lang="cs-CZ" sz="2800" dirty="0" smtClean="0"/>
              <a:t>Která </a:t>
            </a:r>
            <a:r>
              <a:rPr lang="cs-CZ" sz="2800" dirty="0"/>
              <a:t>část kůže se při zpracování na useň </a:t>
            </a:r>
            <a:r>
              <a:rPr lang="cs-CZ" sz="2800" dirty="0" smtClean="0"/>
              <a:t>odstraňuje</a:t>
            </a:r>
          </a:p>
          <a:p>
            <a:endParaRPr lang="cs-CZ" sz="2800" dirty="0"/>
          </a:p>
          <a:p>
            <a:r>
              <a:rPr lang="cs-CZ" sz="2800" dirty="0"/>
              <a:t>a)	vrchní pokožka a podkožní vazivo</a:t>
            </a:r>
          </a:p>
          <a:p>
            <a:r>
              <a:rPr lang="cs-CZ" sz="2800" dirty="0"/>
              <a:t>b)	vrchní pokožka a škára</a:t>
            </a:r>
          </a:p>
          <a:p>
            <a:r>
              <a:rPr lang="cs-CZ" sz="2800" dirty="0"/>
              <a:t>c)	škára a podkožní vazivo</a:t>
            </a:r>
          </a:p>
          <a:p>
            <a:pPr marL="514350" indent="-514350">
              <a:buAutoNum type="alphaLcParenR" startAt="4"/>
            </a:pPr>
            <a:r>
              <a:rPr lang="cs-CZ" sz="2800" dirty="0" smtClean="0"/>
              <a:t>   Škára</a:t>
            </a:r>
          </a:p>
          <a:p>
            <a:pPr marL="514350" indent="-514350">
              <a:buAutoNum type="alphaLcParenR" startAt="4"/>
            </a:pPr>
            <a:r>
              <a:rPr lang="cs-CZ" sz="2800" dirty="0" smtClean="0"/>
              <a:t>   podkožní vazivo</a:t>
            </a:r>
          </a:p>
          <a:p>
            <a:pPr marL="514350" indent="-514350">
              <a:buAutoNum type="alphaLcParenR" startAt="5"/>
            </a:pPr>
            <a:endParaRPr lang="cs-CZ" sz="2800" dirty="0"/>
          </a:p>
          <a:p>
            <a:pPr marL="514350" indent="-514350">
              <a:buAutoNum type="alphaLcParenR" startAt="5"/>
            </a:pPr>
            <a:endParaRPr lang="cs-CZ" sz="2800" dirty="0" smtClean="0"/>
          </a:p>
          <a:p>
            <a:r>
              <a:rPr lang="cs-CZ" sz="28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9052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052736"/>
            <a:ext cx="8964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5"/>
            </a:pPr>
            <a:r>
              <a:rPr lang="cs-CZ" sz="2800" dirty="0" smtClean="0"/>
              <a:t>Kůže </a:t>
            </a:r>
            <a:r>
              <a:rPr lang="cs-CZ" sz="2800" dirty="0"/>
              <a:t>po stažení se </a:t>
            </a:r>
            <a:endParaRPr lang="cs-CZ" sz="2800" dirty="0" smtClean="0"/>
          </a:p>
          <a:p>
            <a:pPr marL="514350" indent="-514350">
              <a:buAutoNum type="arabicPeriod" startAt="5"/>
            </a:pP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a)	ihned zpracovává</a:t>
            </a:r>
          </a:p>
          <a:p>
            <a:r>
              <a:rPr lang="cs-CZ" sz="2800" dirty="0"/>
              <a:t>b)	konzervuje</a:t>
            </a:r>
          </a:p>
          <a:p>
            <a:r>
              <a:rPr lang="cs-CZ" sz="2800" dirty="0"/>
              <a:t>c)	ukládá se v chladírně									</a:t>
            </a:r>
          </a:p>
        </p:txBody>
      </p:sp>
    </p:spTree>
    <p:extLst>
      <p:ext uri="{BB962C8B-B14F-4D97-AF65-F5344CB8AC3E}">
        <p14:creationId xmlns:p14="http://schemas.microsoft.com/office/powerpoint/2010/main" val="15407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6704" y="1340768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6"/>
            </a:pPr>
            <a:r>
              <a:rPr lang="cs-CZ" sz="2800" dirty="0" smtClean="0"/>
              <a:t>Nejstarší </a:t>
            </a:r>
            <a:r>
              <a:rPr lang="cs-CZ" sz="2800" dirty="0"/>
              <a:t>a nejjednodušší způsob konzervace </a:t>
            </a:r>
            <a:r>
              <a:rPr lang="cs-CZ" sz="2800" dirty="0" smtClean="0"/>
              <a:t>je</a:t>
            </a:r>
          </a:p>
          <a:p>
            <a:pPr marL="514350" indent="-514350">
              <a:buAutoNum type="arabicPeriod" startAt="6"/>
            </a:pP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a)	sušení		b) solení 	</a:t>
            </a:r>
            <a:r>
              <a:rPr lang="cs-CZ" sz="2800" dirty="0" smtClean="0"/>
              <a:t>       c</a:t>
            </a:r>
            <a:r>
              <a:rPr lang="cs-CZ" sz="2800" dirty="0"/>
              <a:t>) </a:t>
            </a:r>
            <a:r>
              <a:rPr lang="cs-CZ" sz="2800" dirty="0" err="1"/>
              <a:t>piklování</a:t>
            </a:r>
            <a:r>
              <a:rPr lang="cs-CZ" sz="2800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464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7"/>
            </a:pPr>
            <a:r>
              <a:rPr lang="cs-CZ" sz="2800" dirty="0" smtClean="0"/>
              <a:t>U </a:t>
            </a:r>
            <a:r>
              <a:rPr lang="cs-CZ" sz="2800" dirty="0"/>
              <a:t>kterého způsobu konzervování se kůže musí napínat na </a:t>
            </a:r>
            <a:r>
              <a:rPr lang="cs-CZ" sz="2800" dirty="0" smtClean="0"/>
              <a:t>rám</a:t>
            </a:r>
          </a:p>
          <a:p>
            <a:pPr marL="514350" indent="-514350">
              <a:buAutoNum type="arabicPeriod" startAt="7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/>
              <a:t>solení</a:t>
            </a:r>
            <a:r>
              <a:rPr lang="cs-CZ" sz="2800" dirty="0"/>
              <a:t>		</a:t>
            </a: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b</a:t>
            </a:r>
            <a:r>
              <a:rPr lang="cs-CZ" sz="2800" dirty="0"/>
              <a:t>) chlazení		</a:t>
            </a: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c</a:t>
            </a:r>
            <a:r>
              <a:rPr lang="cs-CZ" sz="2800" dirty="0"/>
              <a:t>) sušení					</a:t>
            </a:r>
          </a:p>
        </p:txBody>
      </p:sp>
    </p:spTree>
    <p:extLst>
      <p:ext uri="{BB962C8B-B14F-4D97-AF65-F5344CB8AC3E}">
        <p14:creationId xmlns:p14="http://schemas.microsoft.com/office/powerpoint/2010/main" val="31581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1052736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8.	Vypište pět vad kůží, které mohou vzniknou za života zvířete	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367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165</Words>
  <Application>Microsoft Office PowerPoint</Application>
  <PresentationFormat>Předvádění na obrazovce (4:3)</PresentationFormat>
  <Paragraphs>97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10</cp:revision>
  <cp:lastPrinted>2012-08-29T09:06:59Z</cp:lastPrinted>
  <dcterms:created xsi:type="dcterms:W3CDTF">2012-08-27T10:19:28Z</dcterms:created>
  <dcterms:modified xsi:type="dcterms:W3CDTF">2013-01-21T07:16:09Z</dcterms:modified>
</cp:coreProperties>
</file>