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30EAA-1C03-41C6-B6DE-6E29204A10EA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CC47A-6016-4776-A0F3-3D8402271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87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CC47A-6016-4776-A0F3-3D84022717C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76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52_INOVACE_ZBO2_0164Ho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26. 11. 2012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Rozdělení usní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shrnutí 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kontrolními otázkami – diskuse.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649"/>
            <a:ext cx="82296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39048" y="1628800"/>
            <a:ext cx="8229600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 err="1">
                <a:solidFill>
                  <a:srgbClr val="FF0000"/>
                </a:solidFill>
                <a:latin typeface="Calibri"/>
              </a:rPr>
              <a:t>Desénované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 (vzorované) usně se vyrábějí ze surovin s povrchovými vadami – vady se zakrývají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800000"/>
                </a:solidFill>
                <a:latin typeface="Calibri"/>
              </a:rPr>
              <a:t>Vzory se vytváří podle módy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B0F0"/>
                </a:solidFill>
                <a:latin typeface="Calibri"/>
              </a:rPr>
              <a:t>Mohou mít i imitaci reptilií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7030A0"/>
                </a:solidFill>
                <a:latin typeface="Calibri"/>
              </a:rPr>
              <a:t>Často ze z nich vyrábí kabelky, peněženky, aktovky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670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02" y="332657"/>
            <a:ext cx="82296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48347" y="1844824"/>
            <a:ext cx="7860109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Štípenky jsou vlastně spodní vrstvy silnějších kůží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7030A0"/>
                </a:solidFill>
                <a:latin typeface="Calibri"/>
              </a:rPr>
              <a:t>Před zpracováním se surová kůže dělí podélně na dvě vrstvy – spodní se zpracovává na štípenkový velur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3333FF"/>
                </a:solidFill>
                <a:latin typeface="Calibri"/>
              </a:rPr>
              <a:t>Usně jsou méně kvalitní, vysoce nasáklivé</a:t>
            </a:r>
          </a:p>
        </p:txBody>
      </p:sp>
    </p:spTree>
    <p:extLst>
      <p:ext uri="{BB962C8B-B14F-4D97-AF65-F5344CB8AC3E}">
        <p14:creationId xmlns:p14="http://schemas.microsoft.com/office/powerpoint/2010/main" val="147464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13099" y="260648"/>
            <a:ext cx="8280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2800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Otázky k opakování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196752"/>
            <a:ext cx="9477039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Vyjmenujte 5 povrchových úprav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usní.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eriod"/>
            </a:pP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Která úprava odolává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vlhkosti.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3.  Jak se nazývají usně, které mají krátký vlas z líce nebo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rubu.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eriod" startAt="4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Proč se provádějí povrchové úpravy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usní.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eriod" startAt="4"/>
            </a:pPr>
            <a:endParaRPr lang="cs-CZ" sz="2400" dirty="0">
              <a:solidFill>
                <a:prstClr val="black"/>
              </a:solidFill>
              <a:latin typeface="Calibri"/>
            </a:endParaRPr>
          </a:p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eriod" startAt="4"/>
            </a:pPr>
            <a:r>
              <a:rPr lang="cs-CZ" sz="2400" dirty="0">
                <a:solidFill>
                  <a:prstClr val="black"/>
                </a:solidFill>
                <a:latin typeface="Calibri"/>
              </a:rPr>
              <a:t>Která úprava je </a:t>
            </a:r>
            <a:r>
              <a:rPr lang="cs-CZ" sz="2400" dirty="0" smtClean="0">
                <a:solidFill>
                  <a:prstClr val="black"/>
                </a:solidFill>
                <a:latin typeface="Calibri"/>
              </a:rPr>
              <a:t>nejrozšířenější.</a:t>
            </a:r>
            <a:endParaRPr lang="cs-CZ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098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484563" y="-40729"/>
            <a:ext cx="228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ROZDĚLENÍ USNÍ PODLE POVRCHOVÉ </a:t>
            </a:r>
            <a:r>
              <a:rPr lang="cs-CZ" sz="44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ÚPR</a:t>
            </a:r>
            <a:endParaRPr lang="cs-CZ" sz="4400" dirty="0">
              <a:solidFill>
                <a:prstClr val="white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908720"/>
            <a:ext cx="7776864" cy="42473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cs-CZ" sz="5400" dirty="0" smtClean="0"/>
          </a:p>
          <a:p>
            <a:r>
              <a:rPr lang="cs-CZ" sz="5400" dirty="0" smtClean="0"/>
              <a:t>ROZDĚLENÍ </a:t>
            </a:r>
            <a:r>
              <a:rPr lang="cs-CZ" sz="5400" dirty="0"/>
              <a:t>USNÍ PODLE POVRCHOVÉ </a:t>
            </a:r>
            <a:r>
              <a:rPr lang="cs-CZ" sz="5400" dirty="0" smtClean="0"/>
              <a:t>ÚPRAVY</a:t>
            </a:r>
          </a:p>
          <a:p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66494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332656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Povrch usně je nutno chránit před působením vlhkosti a mechanickým odíráním.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0070C0"/>
                </a:solidFill>
                <a:latin typeface="Calibri"/>
              </a:rPr>
              <a:t>Zlepšuje se nebo přímo vytváří konečný vzhled usně.</a:t>
            </a:r>
          </a:p>
          <a:p>
            <a:pPr lvl="0">
              <a:spcBef>
                <a:spcPct val="20000"/>
              </a:spcBef>
            </a:pPr>
            <a:r>
              <a:rPr lang="cs-CZ" sz="24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Rozeznáváme tyto povrchové úpravy usní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 err="1">
                <a:solidFill>
                  <a:srgbClr val="F79646">
                    <a:lumMod val="75000"/>
                  </a:srgbClr>
                </a:solidFill>
                <a:latin typeface="Calibri"/>
              </a:rPr>
              <a:t>Kazeínopryskyřičná</a:t>
            </a:r>
            <a:r>
              <a:rPr lang="cs-CZ" sz="2400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 úprava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00B050"/>
                </a:solidFill>
                <a:latin typeface="Calibri"/>
              </a:rPr>
              <a:t>Anilínová úprava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7030A0"/>
                </a:solidFill>
                <a:latin typeface="Calibri"/>
              </a:rPr>
              <a:t>Lakovaná úprava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4F81BD">
                    <a:lumMod val="50000"/>
                  </a:srgbClr>
                </a:solidFill>
                <a:latin typeface="Calibri"/>
              </a:rPr>
              <a:t>Úprava metalizovanými laky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660066"/>
                </a:solidFill>
                <a:latin typeface="Calibri"/>
              </a:rPr>
              <a:t>Broušení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336600"/>
                </a:solidFill>
                <a:latin typeface="Calibri"/>
              </a:rPr>
              <a:t>Mazání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 err="1">
                <a:solidFill>
                  <a:srgbClr val="C00000"/>
                </a:solidFill>
                <a:latin typeface="Calibri"/>
              </a:rPr>
              <a:t>Desénování</a:t>
            </a:r>
            <a:endParaRPr lang="cs-CZ" sz="2400" dirty="0">
              <a:solidFill>
                <a:srgbClr val="C0000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3333FF"/>
                </a:solidFill>
                <a:latin typeface="Calibri"/>
              </a:rPr>
              <a:t>Štípání </a:t>
            </a:r>
          </a:p>
        </p:txBody>
      </p:sp>
    </p:spTree>
    <p:extLst>
      <p:ext uri="{BB962C8B-B14F-4D97-AF65-F5344CB8AC3E}">
        <p14:creationId xmlns:p14="http://schemas.microsoft.com/office/powerpoint/2010/main" val="397701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277197"/>
            <a:ext cx="813690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cs-CZ" sz="2400" dirty="0" smtClean="0"/>
          </a:p>
          <a:p>
            <a:pPr algn="ctr"/>
            <a:r>
              <a:rPr lang="cs-CZ" sz="2400" dirty="0" smtClean="0"/>
              <a:t>KRYCÍ </a:t>
            </a:r>
            <a:r>
              <a:rPr lang="cs-CZ" sz="2400" dirty="0"/>
              <a:t>ÚPRAVA KAZEÍNOPRYSKYŘIČNÁ</a:t>
            </a:r>
          </a:p>
        </p:txBody>
      </p:sp>
      <p:sp>
        <p:nvSpPr>
          <p:cNvPr id="3" name="Obdélník 2"/>
          <p:cNvSpPr/>
          <p:nvPr/>
        </p:nvSpPr>
        <p:spPr>
          <a:xfrm>
            <a:off x="1193763" y="1340768"/>
            <a:ext cx="6684466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660066"/>
                </a:solidFill>
                <a:latin typeface="Calibri"/>
              </a:rPr>
              <a:t>Nejrozšířenější způsob úpravy usní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Úprava určena pro hovězinové a teletinové boxy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336600"/>
                </a:solidFill>
                <a:latin typeface="Calibri"/>
              </a:rPr>
              <a:t>Líc je zakryt a tím potlačen i přírodní charakter usně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0070C0"/>
                </a:solidFill>
                <a:latin typeface="Calibri"/>
              </a:rPr>
              <a:t>Useň může být používána bez podšívky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Je odolná proti oděru a působení vody, nevsakují do ní nečistoty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>
                <a:solidFill>
                  <a:srgbClr val="FF00FF"/>
                </a:solidFill>
                <a:latin typeface="Calibri"/>
              </a:rPr>
              <a:t>Usně jsou tužší a méně ohebné, zachovávají si dlouhodobě původní vzhled, dobře se čistí, mohou se používat všechny druhy krémů</a:t>
            </a:r>
          </a:p>
          <a:p>
            <a:pPr lvl="0">
              <a:spcBef>
                <a:spcPct val="20000"/>
              </a:spcBef>
            </a:pPr>
            <a:endParaRPr lang="cs-CZ" sz="2400" dirty="0">
              <a:solidFill>
                <a:srgbClr val="FF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858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5578"/>
            <a:ext cx="7344816" cy="837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55576" y="1294776"/>
            <a:ext cx="748883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Roztok anilínové barvy vsakuje do hloubky usně a probarvuje líc i rub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FF00FF"/>
                </a:solidFill>
                <a:latin typeface="Calibri"/>
              </a:rPr>
              <a:t>Transparentní (průsvitná) úprava nezakrývá přirozený charakter usně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00B0F0"/>
                </a:solidFill>
                <a:latin typeface="Calibri"/>
              </a:rPr>
              <a:t>Barevné apretury dodávají jemný líc, který si zachovává svou charakteristickou kresbu, zakrývají se nerovnosti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336600"/>
                </a:solidFill>
                <a:latin typeface="Calibri"/>
              </a:rPr>
              <a:t>Čistě </a:t>
            </a:r>
            <a:r>
              <a:rPr lang="cs-CZ" sz="2400" dirty="0" err="1">
                <a:solidFill>
                  <a:srgbClr val="336600"/>
                </a:solidFill>
                <a:latin typeface="Calibri"/>
              </a:rPr>
              <a:t>nanilínové</a:t>
            </a:r>
            <a:r>
              <a:rPr lang="cs-CZ" sz="2400" dirty="0">
                <a:solidFill>
                  <a:srgbClr val="336600"/>
                </a:solidFill>
                <a:latin typeface="Calibri"/>
              </a:rPr>
              <a:t> úpravy jsou choulostivé na působení vody – vznikají skvrny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7030A0"/>
                </a:solidFill>
                <a:latin typeface="Calibri"/>
              </a:rPr>
              <a:t>Úprava je velice módní, usně jsou vláčné, ohebné, měkké,  více se špiní a hůře se ošetřují</a:t>
            </a:r>
          </a:p>
        </p:txBody>
      </p:sp>
    </p:spTree>
    <p:extLst>
      <p:ext uri="{BB962C8B-B14F-4D97-AF65-F5344CB8AC3E}">
        <p14:creationId xmlns:p14="http://schemas.microsoft.com/office/powerpoint/2010/main" val="301354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0688"/>
            <a:ext cx="8229600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83568" y="2132856"/>
            <a:ext cx="8208912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660066"/>
                </a:solidFill>
                <a:latin typeface="Calibri"/>
              </a:rPr>
              <a:t>Vzniká nanášením krycí vrstvy polyuretanového laku na líc usně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  <a:latin typeface="Calibri"/>
              </a:rPr>
              <a:t>Lak vytvoří se vysoký lesk, zvyšuje se odolnost proti vodě, podporuje se ohebnost, zaručuje se stejnoměrný vzhled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  <a:latin typeface="Calibri"/>
              </a:rPr>
              <a:t>Je choulostivá na poškrábání, ošetřuje se jen stíráním vlhkým hadrem</a:t>
            </a:r>
          </a:p>
        </p:txBody>
      </p:sp>
    </p:spTree>
    <p:extLst>
      <p:ext uri="{BB962C8B-B14F-4D97-AF65-F5344CB8AC3E}">
        <p14:creationId xmlns:p14="http://schemas.microsoft.com/office/powerpoint/2010/main" val="51442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7"/>
            <a:ext cx="82296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23528" y="1700808"/>
            <a:ext cx="8229600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  <a:latin typeface="Calibri"/>
              </a:rPr>
              <a:t>Je to </a:t>
            </a:r>
            <a:r>
              <a:rPr lang="cs-CZ" sz="2800" dirty="0" err="1">
                <a:solidFill>
                  <a:srgbClr val="FF0000"/>
                </a:solidFill>
                <a:latin typeface="Calibri"/>
              </a:rPr>
              <a:t>kazeínopryskyřičná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 úprava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00B0F0"/>
                </a:solidFill>
                <a:latin typeface="Calibri"/>
              </a:rPr>
              <a:t>Na upravený suchý povrch se nastříká nitrocelulózový lak s práškovým hliníkem (namodralé, zlatavé, nazelenalé s kovovým charakterem)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FF00FF"/>
                </a:solidFill>
                <a:latin typeface="Calibri"/>
              </a:rPr>
              <a:t>Usně jsou velmi efektní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Tyto usně jsou závislé na módě</a:t>
            </a:r>
          </a:p>
        </p:txBody>
      </p:sp>
    </p:spTree>
    <p:extLst>
      <p:ext uri="{BB962C8B-B14F-4D97-AF65-F5344CB8AC3E}">
        <p14:creationId xmlns:p14="http://schemas.microsoft.com/office/powerpoint/2010/main" val="410895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2657"/>
            <a:ext cx="82296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96001" y="1772816"/>
            <a:ext cx="788144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92D050"/>
                </a:solidFill>
                <a:latin typeface="Calibri"/>
              </a:rPr>
              <a:t>Usně představují skupinu materiálu označovanou jako </a:t>
            </a: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semiš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7030A0"/>
                </a:solidFill>
                <a:latin typeface="Calibri"/>
              </a:rPr>
              <a:t>Dělíme je na </a:t>
            </a: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	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a) nubuk – useň broušená z líce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			</a:t>
            </a:r>
            <a:r>
              <a:rPr lang="cs-CZ" sz="28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b) velur – useň broušená z rubu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Prach a plátno leze odstranit pryžovými nebo ocelovými kartáči, případně mazací pryží</a:t>
            </a:r>
          </a:p>
          <a:p>
            <a:pPr lvl="0">
              <a:spcBef>
                <a:spcPct val="20000"/>
              </a:spcBef>
            </a:pPr>
            <a:endParaRPr lang="cs-CZ" sz="2800" dirty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050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7"/>
            <a:ext cx="82296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92459" y="16288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C00000"/>
                </a:solidFill>
                <a:latin typeface="Calibri"/>
              </a:rPr>
              <a:t>Mazané usně se liší obsahem tuku, kterého může být až 20 % celkové hmotnosti usně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3333FF"/>
                </a:solidFill>
                <a:latin typeface="Calibri"/>
              </a:rPr>
              <a:t>Tuk ovlivňuje vlastnosti usně – odolnost proti působení vody, zlepšují se tepelně izolační vlastnosti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800000"/>
                </a:solidFill>
                <a:latin typeface="Calibri"/>
              </a:rPr>
              <a:t>Nezabrání prosáknutí obuvi při dešti a ve sněhu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FF0000"/>
                </a:solidFill>
                <a:latin typeface="Calibri"/>
              </a:rPr>
              <a:t>Na pohled jsou matné, jsou vláčné a tažné, umožňují dobré tvarování při zpracování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Pro výrobu se vybírají těžké hovězinové usně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dirty="0">
                <a:solidFill>
                  <a:srgbClr val="8064A2">
                    <a:lumMod val="75000"/>
                  </a:srgbClr>
                </a:solidFill>
                <a:latin typeface="Calibri"/>
              </a:rPr>
              <a:t>Požívají se pro hodně namáhanou obuv – např. vojenskou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3939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460</Words>
  <Application>Microsoft Office PowerPoint</Application>
  <PresentationFormat>Předvádění na obrazovce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11</cp:revision>
  <cp:lastPrinted>2012-08-29T09:06:59Z</cp:lastPrinted>
  <dcterms:created xsi:type="dcterms:W3CDTF">2012-08-27T10:19:28Z</dcterms:created>
  <dcterms:modified xsi:type="dcterms:W3CDTF">2013-01-21T07:17:26Z</dcterms:modified>
</cp:coreProperties>
</file>