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10.12.2012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Test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 pomocí programu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PowerPoint ověření znalostí testem.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Čas 20 minut</a:t>
            </a: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4401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 smtClean="0"/>
              <a:t>Spodková useň musí být</a:t>
            </a:r>
          </a:p>
          <a:p>
            <a:pPr marL="342900" indent="-342900">
              <a:buAutoNum type="alphaLcParenR"/>
            </a:pPr>
            <a:r>
              <a:rPr lang="cs-CZ" sz="2400" dirty="0"/>
              <a:t>n</a:t>
            </a:r>
            <a:r>
              <a:rPr lang="cs-CZ" sz="2400" dirty="0" smtClean="0"/>
              <a:t>eohebná		</a:t>
            </a:r>
          </a:p>
          <a:p>
            <a:r>
              <a:rPr lang="cs-CZ" sz="2400" dirty="0" smtClean="0"/>
              <a:t>b)  odolná proti odírání</a:t>
            </a:r>
          </a:p>
          <a:p>
            <a:pPr marL="342900" indent="-342900">
              <a:buAutoNum type="alphaLcParenR" startAt="3"/>
            </a:pPr>
            <a:r>
              <a:rPr lang="cs-CZ" sz="2400" dirty="0"/>
              <a:t>p</a:t>
            </a:r>
            <a:r>
              <a:rPr lang="cs-CZ" sz="2400" dirty="0" smtClean="0"/>
              <a:t>okud možno nasáklivé				1bod</a:t>
            </a:r>
          </a:p>
          <a:p>
            <a:pPr marL="342900" indent="-342900">
              <a:buAutoNum type="alphaLcParenR" startAt="3"/>
            </a:pPr>
            <a:endParaRPr lang="cs-CZ" sz="2400" dirty="0"/>
          </a:p>
          <a:p>
            <a:r>
              <a:rPr lang="cs-CZ" sz="2400" b="1" dirty="0" smtClean="0"/>
              <a:t>2. Spodkové usně mají nevýhody</a:t>
            </a:r>
          </a:p>
          <a:p>
            <a:pPr marL="342900" indent="-342900">
              <a:buAutoNum type="alphaLcParenR"/>
            </a:pPr>
            <a:r>
              <a:rPr lang="cs-CZ" sz="2400" dirty="0"/>
              <a:t>d</a:t>
            </a:r>
            <a:r>
              <a:rPr lang="cs-CZ" sz="2400" dirty="0" smtClean="0"/>
              <a:t>ostatečně ohebné</a:t>
            </a:r>
          </a:p>
          <a:p>
            <a:pPr marL="342900" indent="-342900">
              <a:buAutoNum type="alphaLcParenR"/>
            </a:pPr>
            <a:r>
              <a:rPr lang="cs-CZ" sz="2400" dirty="0"/>
              <a:t>n</a:t>
            </a:r>
            <a:r>
              <a:rPr lang="cs-CZ" sz="2400" dirty="0" smtClean="0"/>
              <a:t>edostatečně flexibilní</a:t>
            </a:r>
          </a:p>
          <a:p>
            <a:pPr marL="342900" indent="-3429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omalého oděru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3. Vrchové usně mají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odsávat pot</a:t>
            </a:r>
          </a:p>
          <a:p>
            <a:pPr marL="342900" indent="-3429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ovrchovou úpravu, aby byly prodyšné</a:t>
            </a:r>
          </a:p>
          <a:p>
            <a:pPr marL="342900" indent="-342900">
              <a:buAutoNum type="alphaLcParenR"/>
            </a:pPr>
            <a:r>
              <a:rPr lang="cs-CZ" sz="2400" dirty="0"/>
              <a:t>b</a:t>
            </a:r>
            <a:r>
              <a:rPr lang="cs-CZ" sz="2400" dirty="0" smtClean="0"/>
              <a:t>ýt pevné, neohebné					1 bod</a:t>
            </a:r>
          </a:p>
          <a:p>
            <a:pPr marL="342900" indent="-342900">
              <a:buAutoNum type="alphaLcParenR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375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853631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4. Podšívkové usně jsou</a:t>
            </a:r>
          </a:p>
          <a:p>
            <a:pPr marL="342900" indent="-342900">
              <a:buAutoNum type="alphaLcParenR"/>
            </a:pPr>
            <a:r>
              <a:rPr lang="cs-CZ" sz="2400" dirty="0"/>
              <a:t>o</a:t>
            </a:r>
            <a:r>
              <a:rPr lang="cs-CZ" sz="2400" dirty="0" smtClean="0"/>
              <a:t>dolné proti oděru</a:t>
            </a:r>
          </a:p>
          <a:p>
            <a:pPr marL="342900" indent="-3429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achytávat nečistoty</a:t>
            </a:r>
          </a:p>
          <a:p>
            <a:pPr marL="342900" indent="-342900">
              <a:buAutoNum type="alphaLcParenR"/>
            </a:pPr>
            <a:r>
              <a:rPr lang="cs-CZ" sz="2400" dirty="0"/>
              <a:t>t</a:t>
            </a:r>
            <a:r>
              <a:rPr lang="cs-CZ" sz="2400" dirty="0" smtClean="0"/>
              <a:t>voří otlaky	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5. U brašnářských usní se požaduje </a:t>
            </a:r>
          </a:p>
          <a:p>
            <a:pPr marL="342900" indent="-342900">
              <a:buAutoNum type="alphaLcParenR"/>
            </a:pPr>
            <a:r>
              <a:rPr lang="cs-CZ" sz="2400" dirty="0"/>
              <a:t>d</a:t>
            </a:r>
            <a:r>
              <a:rPr lang="cs-CZ" sz="2400" dirty="0" smtClean="0"/>
              <a:t>ostatečná tuhost</a:t>
            </a:r>
          </a:p>
          <a:p>
            <a:pPr marL="342900" indent="-3429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ovrch usně bez nerovností</a:t>
            </a:r>
          </a:p>
          <a:p>
            <a:pPr marL="342900" indent="-342900">
              <a:buAutoNum type="alphaLcParenR"/>
            </a:pPr>
            <a:r>
              <a:rPr lang="cs-CZ" sz="2400" dirty="0"/>
              <a:t>d</a:t>
            </a:r>
            <a:r>
              <a:rPr lang="cs-CZ" sz="2400" dirty="0" smtClean="0"/>
              <a:t>ostatečná prodyšnost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6. Jaké vlastnosti musí mít rukavičkářská useň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měkkost, tažnost, pružnost, vláčnost, prodyšnost</a:t>
            </a:r>
          </a:p>
          <a:p>
            <a:pPr marL="342900" indent="-342900">
              <a:buAutoNum type="alphaLcParenR"/>
            </a:pPr>
            <a:r>
              <a:rPr lang="cs-CZ" sz="2400" dirty="0"/>
              <a:t>d</a:t>
            </a:r>
            <a:r>
              <a:rPr lang="cs-CZ" sz="2400" dirty="0" smtClean="0"/>
              <a:t>ostatečnou tuhost, tažnost, flexibilitu</a:t>
            </a:r>
          </a:p>
          <a:p>
            <a:pPr marL="342900" indent="-342900">
              <a:buAutoNum type="alphaLcParenR"/>
            </a:pPr>
            <a:r>
              <a:rPr lang="cs-CZ" sz="2400" dirty="0"/>
              <a:t>m</a:t>
            </a:r>
            <a:r>
              <a:rPr lang="cs-CZ" sz="2400" dirty="0" smtClean="0"/>
              <a:t>ěkkost, neprodyšnou povrchovou úpravu, příjemný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styk s pokožkou</a:t>
            </a:r>
          </a:p>
          <a:p>
            <a:r>
              <a:rPr lang="cs-CZ" sz="2400" b="1" dirty="0" smtClean="0"/>
              <a:t>								</a:t>
            </a:r>
            <a:r>
              <a:rPr lang="cs-CZ" sz="2400" dirty="0" smtClean="0"/>
              <a:t>1 bod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628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60203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7. Která rukavičkářská useň se dá prát</a:t>
            </a:r>
          </a:p>
          <a:p>
            <a:pPr marL="342900" indent="-342900">
              <a:buAutoNum type="alphaLcParenR"/>
            </a:pPr>
            <a:r>
              <a:rPr lang="cs-CZ" sz="2400" dirty="0"/>
              <a:t>h</a:t>
            </a:r>
            <a:r>
              <a:rPr lang="cs-CZ" sz="2400" dirty="0" smtClean="0"/>
              <a:t>ovězinová</a:t>
            </a:r>
          </a:p>
          <a:p>
            <a:pPr marL="342900" indent="-342900">
              <a:buAutoNum type="alphaLcParenR"/>
            </a:pPr>
            <a:r>
              <a:rPr lang="cs-CZ" sz="2400" dirty="0" err="1"/>
              <a:t>z</a:t>
            </a:r>
            <a:r>
              <a:rPr lang="cs-CZ" sz="2400" dirty="0" err="1" smtClean="0"/>
              <a:t>amišnická</a:t>
            </a:r>
            <a:endParaRPr lang="cs-CZ" sz="2400" dirty="0" smtClean="0"/>
          </a:p>
          <a:p>
            <a:pPr marL="342900" indent="-342900">
              <a:buAutoNum type="alphaLcParenR"/>
            </a:pPr>
            <a:r>
              <a:rPr lang="cs-CZ" sz="2400" dirty="0"/>
              <a:t>k</a:t>
            </a:r>
            <a:r>
              <a:rPr lang="cs-CZ" sz="2400" dirty="0" smtClean="0"/>
              <a:t>ozinková 	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8. Vyjmenujte tři druhy textilních materiálů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na výrobu obuvi					</a:t>
            </a:r>
            <a:r>
              <a:rPr lang="cs-CZ" sz="2400" dirty="0" smtClean="0"/>
              <a:t>3 body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 smtClean="0"/>
              <a:t>9. Které plasty se používají při výrobě obuvi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a kožené galanterie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(vyjmenujte 4 druhy)					4 body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817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853791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/>
          </a:p>
          <a:p>
            <a:r>
              <a:rPr lang="cs-CZ" sz="2400" b="1" dirty="0"/>
              <a:t>10. K čemu se používá koženka</a:t>
            </a:r>
          </a:p>
          <a:p>
            <a:r>
              <a:rPr lang="cs-CZ" sz="2400" dirty="0" smtClean="0"/>
              <a:t>a) k výrobě </a:t>
            </a:r>
            <a:r>
              <a:rPr lang="cs-CZ" sz="2400" dirty="0"/>
              <a:t>zimní obuvi</a:t>
            </a:r>
          </a:p>
          <a:p>
            <a:r>
              <a:rPr lang="cs-CZ" sz="2400" dirty="0" smtClean="0"/>
              <a:t>b) k výrobě </a:t>
            </a:r>
            <a:r>
              <a:rPr lang="cs-CZ" sz="2400" dirty="0"/>
              <a:t>letní obuvi</a:t>
            </a:r>
          </a:p>
          <a:p>
            <a:r>
              <a:rPr lang="cs-CZ" sz="2400" dirty="0" smtClean="0"/>
              <a:t>c) k </a:t>
            </a:r>
            <a:r>
              <a:rPr lang="cs-CZ" sz="2400" dirty="0"/>
              <a:t>výrobě celoroční vycházkové obuvi</a:t>
            </a:r>
          </a:p>
          <a:p>
            <a:r>
              <a:rPr lang="cs-CZ" sz="2400" dirty="0" smtClean="0"/>
              <a:t>d) K výrobě </a:t>
            </a:r>
            <a:r>
              <a:rPr lang="cs-CZ" sz="2400" dirty="0"/>
              <a:t>obuvi se </a:t>
            </a:r>
            <a:r>
              <a:rPr lang="cs-CZ" sz="2400" dirty="0" smtClean="0"/>
              <a:t>nepoužívá			1 bod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b="1" dirty="0" smtClean="0"/>
              <a:t>11. Proč se provádí povrchová úprava usní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dirty="0" smtClean="0"/>
              <a:t>chránit </a:t>
            </a:r>
            <a:r>
              <a:rPr lang="cs-CZ" sz="2400" dirty="0"/>
              <a:t>před působením vlhkosti a mechanickým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odíráním</a:t>
            </a:r>
          </a:p>
          <a:p>
            <a:r>
              <a:rPr lang="cs-CZ" sz="2400" dirty="0"/>
              <a:t>b) chránit před působením </a:t>
            </a:r>
            <a:r>
              <a:rPr lang="cs-CZ" sz="2400" dirty="0" smtClean="0"/>
              <a:t>vlhkosti</a:t>
            </a:r>
          </a:p>
          <a:p>
            <a:r>
              <a:rPr lang="cs-CZ" sz="2400" dirty="0"/>
              <a:t>c) chránit </a:t>
            </a:r>
            <a:r>
              <a:rPr lang="cs-CZ" sz="2400" dirty="0" smtClean="0"/>
              <a:t>mechanickým odíráním			1 bod 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804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4401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12. Nubuk je useň broušená</a:t>
            </a:r>
          </a:p>
          <a:p>
            <a:pPr marL="342900" indent="-3429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 rubu</a:t>
            </a:r>
          </a:p>
          <a:p>
            <a:pPr marL="342900" indent="-3429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 líce</a:t>
            </a:r>
          </a:p>
          <a:p>
            <a:pPr marL="342900" indent="-3429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 obou stran	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13. Velur je useň</a:t>
            </a:r>
          </a:p>
          <a:p>
            <a:pPr marL="342900" indent="-342900">
              <a:buAutoNum type="alphaLcParenR"/>
            </a:pPr>
            <a:r>
              <a:rPr lang="cs-CZ" sz="2400" dirty="0"/>
              <a:t>b</a:t>
            </a:r>
            <a:r>
              <a:rPr lang="cs-CZ" sz="2400" dirty="0" smtClean="0"/>
              <a:t>roušená z rubu</a:t>
            </a:r>
          </a:p>
          <a:p>
            <a:pPr marL="342900" indent="-342900">
              <a:buAutoNum type="alphaLcParenR"/>
            </a:pPr>
            <a:r>
              <a:rPr lang="cs-CZ" sz="2400" dirty="0"/>
              <a:t>u</a:t>
            </a:r>
            <a:r>
              <a:rPr lang="cs-CZ" sz="2400" dirty="0" smtClean="0"/>
              <a:t>seň hlazená</a:t>
            </a:r>
          </a:p>
          <a:p>
            <a:pPr marL="342900" indent="-342900">
              <a:buAutoNum type="alphaLcParenR"/>
            </a:pPr>
            <a:r>
              <a:rPr lang="cs-CZ" sz="2400" dirty="0"/>
              <a:t>b</a:t>
            </a:r>
            <a:r>
              <a:rPr lang="cs-CZ" sz="2400" dirty="0" smtClean="0"/>
              <a:t>roušená z líce	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pPr marL="342900" indent="-342900">
              <a:buAutoNum type="alphaLcParenR"/>
            </a:pPr>
            <a:endParaRPr lang="cs-CZ" sz="2400" dirty="0" smtClean="0"/>
          </a:p>
          <a:p>
            <a:r>
              <a:rPr lang="cs-CZ" sz="2400" b="1" dirty="0" smtClean="0"/>
              <a:t>14. Antistatik </a:t>
            </a:r>
          </a:p>
          <a:p>
            <a:pPr marL="342900" indent="-342900">
              <a:buAutoNum type="alphaLcParenR"/>
            </a:pPr>
            <a:r>
              <a:rPr lang="cs-CZ" sz="2400" dirty="0"/>
              <a:t>o</a:t>
            </a:r>
            <a:r>
              <a:rPr lang="cs-CZ" sz="2400" dirty="0" smtClean="0"/>
              <a:t>dvádí antistatickou elektřinu podpatkem</a:t>
            </a:r>
          </a:p>
          <a:p>
            <a:pPr marL="342900" indent="-342900">
              <a:buAutoNum type="alphaLcParenR"/>
            </a:pPr>
            <a:r>
              <a:rPr lang="cs-CZ" sz="2400" dirty="0"/>
              <a:t>t</a:t>
            </a:r>
            <a:r>
              <a:rPr lang="cs-CZ" sz="2400" dirty="0" smtClean="0"/>
              <a:t>voří antistatickou elektřinu v podpatku</a:t>
            </a:r>
          </a:p>
          <a:p>
            <a:pPr marL="342900" indent="-3429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abraňuje tvorbě antistatické elektřiny		1 bod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4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4401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15. </a:t>
            </a:r>
            <a:r>
              <a:rPr lang="cs-CZ" sz="2400" b="1" dirty="0" err="1" smtClean="0"/>
              <a:t>Climatex</a:t>
            </a:r>
            <a:r>
              <a:rPr lang="cs-CZ" sz="2400" b="1" dirty="0" smtClean="0"/>
              <a:t> je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Speciální vložka, která odvádí vlhkost</a:t>
            </a:r>
          </a:p>
          <a:p>
            <a:pPr marL="342900" indent="-342900">
              <a:buAutoNum type="alphaLcParenR"/>
            </a:pPr>
            <a:r>
              <a:rPr lang="cs-CZ" sz="2400" dirty="0"/>
              <a:t>Speciální </a:t>
            </a:r>
            <a:r>
              <a:rPr lang="cs-CZ" sz="2400" dirty="0" smtClean="0"/>
              <a:t>vložka, která izoluje teplo</a:t>
            </a:r>
          </a:p>
          <a:p>
            <a:pPr marL="342900" indent="-342900">
              <a:buAutoNum type="alphaLcParenR"/>
            </a:pPr>
            <a:r>
              <a:rPr lang="cs-CZ" sz="2400" dirty="0"/>
              <a:t>Speciální </a:t>
            </a:r>
            <a:r>
              <a:rPr lang="cs-CZ" sz="2400" dirty="0" smtClean="0"/>
              <a:t>vložka, která zabraňuje tvorbě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vlhkosti							1 bod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b="1" dirty="0" smtClean="0"/>
              <a:t>16. Technologie ISOLIA zaručuje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výjimečné </a:t>
            </a:r>
            <a:r>
              <a:rPr lang="cs-CZ" sz="2400" dirty="0"/>
              <a:t>pohodlí </a:t>
            </a:r>
            <a:r>
              <a:rPr lang="cs-CZ" sz="2400" dirty="0" smtClean="0"/>
              <a:t>a </a:t>
            </a:r>
            <a:r>
              <a:rPr lang="cs-CZ" sz="2400" dirty="0"/>
              <a:t>dokonalý pocit rovnováhy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i </a:t>
            </a:r>
            <a:r>
              <a:rPr lang="cs-CZ" sz="2400" dirty="0"/>
              <a:t>na vysokých </a:t>
            </a:r>
            <a:r>
              <a:rPr lang="cs-CZ" sz="2400" dirty="0" smtClean="0"/>
              <a:t>podpatcích</a:t>
            </a:r>
          </a:p>
          <a:p>
            <a:r>
              <a:rPr lang="cs-CZ" sz="2400" dirty="0"/>
              <a:t>b) výjimečné pohodlí </a:t>
            </a:r>
            <a:r>
              <a:rPr lang="cs-CZ" sz="2400" dirty="0" smtClean="0"/>
              <a:t>a </a:t>
            </a:r>
            <a:r>
              <a:rPr lang="cs-CZ" sz="2400" dirty="0"/>
              <a:t>dokonalý </a:t>
            </a:r>
            <a:r>
              <a:rPr lang="cs-CZ" sz="2400" dirty="0" smtClean="0"/>
              <a:t>tvar stélky</a:t>
            </a:r>
          </a:p>
          <a:p>
            <a:r>
              <a:rPr lang="cs-CZ" sz="2400" dirty="0"/>
              <a:t>c) výjimečné pohodlí </a:t>
            </a:r>
            <a:r>
              <a:rPr lang="cs-CZ" sz="2400" dirty="0" smtClean="0"/>
              <a:t>a </a:t>
            </a:r>
            <a:r>
              <a:rPr lang="cs-CZ" sz="2400" dirty="0"/>
              <a:t>dokonalý </a:t>
            </a:r>
            <a:r>
              <a:rPr lang="cs-CZ" sz="2400" dirty="0" smtClean="0"/>
              <a:t>tvar podpatku	</a:t>
            </a:r>
            <a:endParaRPr lang="cs-CZ" sz="2400" dirty="0"/>
          </a:p>
          <a:p>
            <a:r>
              <a:rPr lang="cs-CZ" sz="2400" dirty="0" smtClean="0"/>
              <a:t>								1 bod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316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44013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17. VIBRAM je 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odešev pro turistickou a horolezeckou obuv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odešev pro společenskou obuv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odešev pro domácí obuv				1 bod</a:t>
            </a:r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endParaRPr lang="cs-CZ" sz="2400" dirty="0" smtClean="0"/>
          </a:p>
          <a:p>
            <a:r>
              <a:rPr lang="cs-CZ" sz="2400" dirty="0" smtClean="0"/>
              <a:t>Hodnocení: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22 – 20 bodů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19 – 16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15 – 11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10 -  7</a:t>
            </a:r>
          </a:p>
          <a:p>
            <a:pPr marL="457200" indent="-457200">
              <a:buAutoNum type="arabicPlain"/>
            </a:pPr>
            <a:r>
              <a:rPr lang="cs-CZ" sz="2400"/>
              <a:t> </a:t>
            </a:r>
            <a:r>
              <a:rPr lang="cs-CZ" sz="2400" smtClean="0"/>
              <a:t> 6 -  0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2773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127</Words>
  <Application>Microsoft Office PowerPoint</Application>
  <PresentationFormat>Předvádění na obrazovce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14</cp:revision>
  <cp:lastPrinted>2012-08-29T09:06:59Z</cp:lastPrinted>
  <dcterms:created xsi:type="dcterms:W3CDTF">2012-08-27T10:19:28Z</dcterms:created>
  <dcterms:modified xsi:type="dcterms:W3CDTF">2013-01-21T07:19:28Z</dcterms:modified>
</cp:coreProperties>
</file>