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12.12.2012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Rozdělení obuvi podle výrobních způsobů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Materiál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s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procvičování  kontrolních otázek.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– diskuze</a:t>
            </a:r>
          </a:p>
          <a:p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01323" y="505177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>
                <a:solidFill>
                  <a:schemeClr val="accent3">
                    <a:lumMod val="50000"/>
                  </a:schemeClr>
                </a:solidFill>
              </a:rPr>
              <a:t>52_INOVACE_ZBO2_1164Ho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23728" y="692696"/>
            <a:ext cx="501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Obuvnické výrobní způsoby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1081" y="1412776"/>
            <a:ext cx="7599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Obuvnické dílce se spojují se spodkovými několika způsoby podle účelu a použití obuvi.</a:t>
            </a:r>
            <a:b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Rozlišujeme:</a:t>
            </a:r>
            <a:b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* lepená</a:t>
            </a:r>
            <a:b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cs-CZ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* rámová</a:t>
            </a:r>
            <a: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cs-CZ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* prošívaná</a:t>
            </a:r>
            <a: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cs-CZ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cs-CZ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* </a:t>
            </a:r>
            <a:r>
              <a:rPr lang="cs-CZ" sz="3600" dirty="0" err="1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flexiblová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6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39838" y="486401"/>
            <a:ext cx="7148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OBUV LEPENÁ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717550" y="1255842"/>
            <a:ext cx="781489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  <a:latin typeface="Calibri"/>
              </a:rPr>
              <a:t>Nejrozšířenější způsob výroby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B050"/>
                </a:solidFill>
                <a:latin typeface="Calibri"/>
              </a:rPr>
              <a:t>Obuv vyrobená tímto způsobem je: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3200" dirty="0">
                <a:solidFill>
                  <a:srgbClr val="0070C0"/>
                </a:solidFill>
                <a:latin typeface="Calibri"/>
              </a:rPr>
              <a:t>lehká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3200" dirty="0">
                <a:solidFill>
                  <a:srgbClr val="7030A0"/>
                </a:solidFill>
                <a:latin typeface="Calibri"/>
              </a:rPr>
              <a:t>pohodlná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32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velmi flexibilní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cs-CZ" sz="3200" dirty="0">
                <a:solidFill>
                  <a:srgbClr val="00B0F0"/>
                </a:solidFill>
                <a:latin typeface="Calibri"/>
              </a:rPr>
              <a:t>snadno se opravuje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C00000"/>
                </a:solidFill>
                <a:latin typeface="Calibri"/>
              </a:rPr>
              <a:t>Používá se na obuv vycházkovou, společenskou, domácí.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31" y="2652844"/>
            <a:ext cx="2816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8" y="4746838"/>
            <a:ext cx="25669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2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47724" y="473284"/>
            <a:ext cx="7468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OBUV 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RÁMOVÁ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548305" y="1412776"/>
            <a:ext cx="7795393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C00000"/>
                </a:solidFill>
                <a:latin typeface="Calibri"/>
              </a:rPr>
              <a:t>Svršek se spodkovým dílem je spojen pomocným dílcem, tzv. </a:t>
            </a:r>
            <a:r>
              <a:rPr lang="cs-CZ" sz="3200" dirty="0" err="1">
                <a:solidFill>
                  <a:srgbClr val="C00000"/>
                </a:solidFill>
                <a:latin typeface="Calibri"/>
              </a:rPr>
              <a:t>ošívacím</a:t>
            </a:r>
            <a:r>
              <a:rPr lang="cs-CZ" sz="3200" dirty="0">
                <a:solidFill>
                  <a:srgbClr val="C00000"/>
                </a:solidFill>
                <a:latin typeface="Calibri"/>
              </a:rPr>
              <a:t> rámem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Obuv je flexibilní, pohodlná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00B050"/>
                </a:solidFill>
                <a:latin typeface="Calibri"/>
              </a:rPr>
              <a:t>Používá se na pánskou vycházkovou obuv, na dámskou a pánskou sportovní a pracovní obuv.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FF0000"/>
                </a:solidFill>
                <a:latin typeface="Calibri"/>
              </a:rPr>
              <a:t>Nevýhodou je značná obtížnost oprav</a:t>
            </a:r>
          </a:p>
        </p:txBody>
      </p:sp>
    </p:spTree>
    <p:extLst>
      <p:ext uri="{BB962C8B-B14F-4D97-AF65-F5344CB8AC3E}">
        <p14:creationId xmlns:p14="http://schemas.microsoft.com/office/powerpoint/2010/main" val="13436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548680"/>
            <a:ext cx="6795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OBUV PROŠÍVANÁ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9642" y="1556792"/>
            <a:ext cx="8023993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Nejstarší způsob výroby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  <a:latin typeface="Calibri"/>
              </a:rPr>
              <a:t>Spodkové dílce jsou přímo sešity se svršky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rgbClr val="0070C0"/>
                </a:solidFill>
                <a:latin typeface="Calibri"/>
              </a:rPr>
              <a:t>Prošíváním mohou být vyrobeny všechny druhy obuvi.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5872"/>
            <a:ext cx="39624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15" y="4463597"/>
            <a:ext cx="38354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1238" y="441534"/>
            <a:ext cx="7665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>
                <a:solidFill>
                  <a:srgbClr val="00B050"/>
                </a:solidFill>
                <a:latin typeface="Calibri"/>
                <a:ea typeface="+mj-ea"/>
                <a:cs typeface="+mj-cs"/>
              </a:rPr>
              <a:t>OBUV FLEXIBLOVÁ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26444"/>
            <a:ext cx="740658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Calibri"/>
              </a:rPr>
              <a:t>Výroba se liší tím, že její svršek je při výrobě vyhýbán směrem od kopyta. Vyhnutá záložka je spojena s podešví šitím v kraji.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  <a:latin typeface="Calibri"/>
              </a:rPr>
              <a:t>Obuv je velmi ohebná, vzdušná, lehká</a:t>
            </a:r>
          </a:p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srgbClr val="FF0000"/>
                </a:solidFill>
                <a:latin typeface="Calibri"/>
              </a:rPr>
              <a:t>Tímto způsobem se zhotovuje letní, celoroční vycházková dámská a pánská obuv, zimní dětská obuv.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77883"/>
            <a:ext cx="3876749" cy="17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35" y="4507342"/>
            <a:ext cx="3957265" cy="221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80650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Otázky k opakování </a:t>
            </a:r>
          </a:p>
          <a:p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 smtClean="0"/>
              <a:t>Jaké máme výrobní způsoby obuvi?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 smtClean="0"/>
              <a:t>Jaké má výhody lepená obuv?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 smtClean="0"/>
              <a:t>Na jakou obuv se používá rámový výrobní způsob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a jaké má tato obuv nevýhody?</a:t>
            </a:r>
          </a:p>
          <a:p>
            <a:endParaRPr lang="cs-CZ" sz="2400" dirty="0"/>
          </a:p>
          <a:p>
            <a:r>
              <a:rPr lang="cs-CZ" sz="2400" dirty="0" smtClean="0"/>
              <a:t>4. Co je charakteristické pro prošívanou obuv?</a:t>
            </a:r>
          </a:p>
          <a:p>
            <a:endParaRPr lang="cs-CZ" sz="2400" dirty="0"/>
          </a:p>
          <a:p>
            <a:r>
              <a:rPr lang="cs-CZ" sz="2400" dirty="0" smtClean="0"/>
              <a:t>5. Jakou výhodu má </a:t>
            </a:r>
            <a:r>
              <a:rPr lang="cs-CZ" sz="2400" dirty="0" err="1" smtClean="0"/>
              <a:t>flexiblová</a:t>
            </a:r>
            <a:r>
              <a:rPr lang="cs-CZ" sz="2400" dirty="0" smtClean="0"/>
              <a:t> obuv?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774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218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10</cp:revision>
  <cp:lastPrinted>2012-08-29T09:06:59Z</cp:lastPrinted>
  <dcterms:created xsi:type="dcterms:W3CDTF">2012-08-27T10:19:28Z</dcterms:created>
  <dcterms:modified xsi:type="dcterms:W3CDTF">2013-01-21T07:44:15Z</dcterms:modified>
</cp:coreProperties>
</file>