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04048" y="476672"/>
            <a:ext cx="33634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52_INOVACE_ZBO2_1764HO</a:t>
            </a:r>
            <a:endParaRPr lang="cs-CZ" dirty="0">
              <a:solidFill>
                <a:srgbClr val="4F271C">
                  <a:satMod val="130000"/>
                </a:srgb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5" name="Obrázek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32656"/>
            <a:ext cx="3326130" cy="7143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6" name="Obdélník 5"/>
          <p:cNvSpPr/>
          <p:nvPr/>
        </p:nvSpPr>
        <p:spPr>
          <a:xfrm>
            <a:off x="611560" y="1124745"/>
            <a:ext cx="813690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Výukový materiál v rámci projektu OPVK 1.5 Peníze středním školám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Číslo projektu:		CZ.1.07/1.5.00/34.0883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Název projektu:		Rozvoj vzdělanosti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Číslo šablony:   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V/2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Datum vytvoření: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4.01. 2013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Autor:	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Bc. Marie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H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orvátová</a:t>
            </a: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Určeno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pro předmět:     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Zbožíznalství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Tematická oblast: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Obuv a kožená galanterie</a:t>
            </a: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Obor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vzdělání: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Obchodník (66-41-L/01)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2. ročník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                                           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Název výukového materiálu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: Kožená galanterie, přehled sortimentu</a:t>
            </a:r>
          </a:p>
          <a:p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Materiál byl vytvořen v souladu se ŠVP příslušného oboru vzdělání.</a:t>
            </a:r>
          </a:p>
          <a:p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Popis využití: Název výukového materiálu byl vytvořen </a:t>
            </a:r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s </a:t>
            </a: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pomocí programu PowerPoint, na závěr shrnutí </a:t>
            </a:r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a </a:t>
            </a: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procvičování  kontrolních otázek.</a:t>
            </a:r>
          </a:p>
          <a:p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Výkladová hodina s procvičováním - diskuze</a:t>
            </a:r>
          </a:p>
          <a:p>
            <a:endParaRPr lang="cs-CZ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cs-CZ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692696"/>
            <a:ext cx="8064896" cy="34163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cs-CZ" sz="5400" dirty="0" smtClean="0"/>
          </a:p>
          <a:p>
            <a:pPr algn="ctr"/>
            <a:r>
              <a:rPr lang="cs-CZ" sz="5400" dirty="0" smtClean="0"/>
              <a:t>KOŽENÁ GALANTERIE, PŘEHLED SORTIMENTU</a:t>
            </a:r>
          </a:p>
          <a:p>
            <a:pPr algn="ctr"/>
            <a:endParaRPr lang="cs-CZ" sz="5400" dirty="0"/>
          </a:p>
        </p:txBody>
      </p:sp>
    </p:spTree>
    <p:extLst>
      <p:ext uri="{BB962C8B-B14F-4D97-AF65-F5344CB8AC3E}">
        <p14:creationId xmlns:p14="http://schemas.microsoft.com/office/powerpoint/2010/main" val="390170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28393" y="1268760"/>
            <a:ext cx="8757526" cy="38164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Kožená galanterie zahrnuje výrobky z vepřovice, </a:t>
            </a:r>
          </a:p>
          <a:p>
            <a:r>
              <a:rPr lang="cs-CZ" sz="2800" dirty="0" smtClean="0"/>
              <a:t>telecího boxu, </a:t>
            </a:r>
            <a:r>
              <a:rPr lang="cs-CZ" sz="2800" dirty="0" err="1" smtClean="0"/>
              <a:t>kozin,kůží</a:t>
            </a:r>
            <a:r>
              <a:rPr lang="cs-CZ" sz="2800" dirty="0" smtClean="0"/>
              <a:t> hadů a krokodýlů.</a:t>
            </a:r>
          </a:p>
          <a:p>
            <a:r>
              <a:rPr lang="cs-CZ" sz="2800" dirty="0" smtClean="0"/>
              <a:t>V poslední době se využívají plastické materiály, </a:t>
            </a:r>
          </a:p>
          <a:p>
            <a:r>
              <a:rPr lang="cs-CZ" sz="2800" dirty="0" smtClean="0"/>
              <a:t>zejména PVC, a jiné materiály imitující pravou </a:t>
            </a:r>
          </a:p>
          <a:p>
            <a:r>
              <a:rPr lang="cs-CZ" sz="2800" dirty="0" smtClean="0"/>
              <a:t>useň. Výhodou plastů je to, že jsou lehce </a:t>
            </a:r>
          </a:p>
          <a:p>
            <a:r>
              <a:rPr lang="cs-CZ" sz="2800" dirty="0" smtClean="0"/>
              <a:t>omyvatelné, čímž si udržují původní vzhled, </a:t>
            </a:r>
          </a:p>
          <a:p>
            <a:r>
              <a:rPr lang="cs-CZ" sz="2800" dirty="0" smtClean="0"/>
              <a:t>jsou levnější než výrobky z usní a často jsou </a:t>
            </a:r>
          </a:p>
          <a:p>
            <a:r>
              <a:rPr lang="cs-CZ" sz="2800" dirty="0" smtClean="0"/>
              <a:t>od pravých k nerozeznání.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5015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692696"/>
            <a:ext cx="7276351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Výrobky kožené galanterie se dělí podle </a:t>
            </a:r>
          </a:p>
          <a:p>
            <a:r>
              <a:rPr lang="cs-CZ" sz="2800" b="1" dirty="0" smtClean="0">
                <a:solidFill>
                  <a:srgbClr val="FF0000"/>
                </a:solidFill>
              </a:rPr>
              <a:t>technologie zpracování na:</a:t>
            </a:r>
          </a:p>
          <a:p>
            <a:endParaRPr lang="cs-CZ" sz="2400" dirty="0"/>
          </a:p>
          <a:p>
            <a:pPr marL="285750" indent="-285750">
              <a:buFont typeface="Wingdings" pitchFamily="2" charset="2"/>
              <a:buChar char="v"/>
            </a:pPr>
            <a:r>
              <a:rPr lang="cs-CZ" sz="2800" b="1" dirty="0" smtClean="0"/>
              <a:t> brašnářské výrobky</a:t>
            </a:r>
          </a:p>
          <a:p>
            <a:r>
              <a:rPr lang="cs-CZ" sz="2800" b="1" dirty="0"/>
              <a:t>	</a:t>
            </a:r>
            <a:r>
              <a:rPr lang="cs-CZ" sz="2800" dirty="0" smtClean="0"/>
              <a:t>aktovky, kabely, kabelky, </a:t>
            </a:r>
          </a:p>
          <a:p>
            <a:r>
              <a:rPr lang="cs-CZ" sz="2800" dirty="0" smtClean="0"/>
              <a:t>	neceséry, peněženky, </a:t>
            </a:r>
          </a:p>
          <a:p>
            <a:r>
              <a:rPr lang="cs-CZ" sz="2800" dirty="0"/>
              <a:t>	</a:t>
            </a:r>
            <a:r>
              <a:rPr lang="cs-CZ" sz="2800" dirty="0" smtClean="0"/>
              <a:t>drobné galanterní výrobky</a:t>
            </a:r>
          </a:p>
          <a:p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3272586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23528" y="836712"/>
            <a:ext cx="856895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3200" dirty="0"/>
          </a:p>
          <a:p>
            <a:pPr marL="457200" indent="-457200">
              <a:buFont typeface="Wingdings" pitchFamily="2" charset="2"/>
              <a:buChar char="v"/>
            </a:pPr>
            <a:r>
              <a:rPr lang="cs-CZ" sz="3200" dirty="0">
                <a:solidFill>
                  <a:srgbClr val="7030A0"/>
                </a:solidFill>
              </a:rPr>
              <a:t>kufry</a:t>
            </a:r>
            <a:r>
              <a:rPr lang="cs-CZ" sz="3200" dirty="0"/>
              <a:t> – šité, </a:t>
            </a:r>
            <a:r>
              <a:rPr lang="cs-CZ" sz="3200" dirty="0" smtClean="0"/>
              <a:t>nýtované,</a:t>
            </a:r>
          </a:p>
          <a:p>
            <a:r>
              <a:rPr lang="cs-CZ" sz="3200" dirty="0"/>
              <a:t>	</a:t>
            </a:r>
            <a:r>
              <a:rPr lang="cs-CZ" sz="3200" dirty="0" smtClean="0"/>
              <a:t>	skříňové</a:t>
            </a:r>
            <a:r>
              <a:rPr lang="cs-CZ" sz="3200" dirty="0"/>
              <a:t>, letecké, </a:t>
            </a:r>
            <a:endParaRPr lang="cs-CZ" sz="3200" dirty="0" smtClean="0"/>
          </a:p>
          <a:p>
            <a:r>
              <a:rPr lang="cs-CZ" sz="3200" dirty="0"/>
              <a:t>	</a:t>
            </a:r>
            <a:r>
              <a:rPr lang="cs-CZ" sz="3200" dirty="0" smtClean="0"/>
              <a:t>	víkendové</a:t>
            </a:r>
            <a:r>
              <a:rPr lang="cs-CZ" sz="3200" dirty="0"/>
              <a:t>, </a:t>
            </a:r>
          </a:p>
          <a:p>
            <a:r>
              <a:rPr lang="cs-CZ" sz="3200" dirty="0"/>
              <a:t>              dámské a dětské kazety, </a:t>
            </a:r>
            <a:r>
              <a:rPr lang="cs-CZ" sz="3200" dirty="0" smtClean="0"/>
              <a:t>				</a:t>
            </a:r>
            <a:r>
              <a:rPr lang="cs-CZ" sz="3200" dirty="0" err="1" smtClean="0"/>
              <a:t>kloboukovky</a:t>
            </a:r>
            <a:r>
              <a:rPr lang="cs-CZ" sz="3200" dirty="0"/>
              <a:t>, </a:t>
            </a:r>
          </a:p>
          <a:p>
            <a:r>
              <a:rPr lang="cs-CZ" sz="3200" dirty="0"/>
              <a:t>	     </a:t>
            </a:r>
            <a:r>
              <a:rPr lang="cs-CZ" sz="3200" dirty="0" smtClean="0"/>
              <a:t>	bezpečnostní </a:t>
            </a:r>
            <a:r>
              <a:rPr lang="cs-CZ" sz="3200" dirty="0"/>
              <a:t>atd.</a:t>
            </a:r>
          </a:p>
        </p:txBody>
      </p:sp>
    </p:spTree>
    <p:extLst>
      <p:ext uri="{BB962C8B-B14F-4D97-AF65-F5344CB8AC3E}">
        <p14:creationId xmlns:p14="http://schemas.microsoft.com/office/powerpoint/2010/main" val="718733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971600" y="692696"/>
            <a:ext cx="4572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pPr marL="571500" indent="-571500">
              <a:buFont typeface="Wingdings" pitchFamily="2" charset="2"/>
              <a:buChar char="v"/>
            </a:pPr>
            <a:r>
              <a:rPr lang="cs-CZ" sz="4000" dirty="0">
                <a:solidFill>
                  <a:srgbClr val="00B050"/>
                </a:solidFill>
              </a:rPr>
              <a:t>rukavice </a:t>
            </a:r>
            <a:r>
              <a:rPr lang="cs-CZ" sz="4000" dirty="0" smtClean="0"/>
              <a:t>vycházkové</a:t>
            </a:r>
            <a:r>
              <a:rPr lang="cs-CZ" sz="4000" dirty="0"/>
              <a:t>, sportovní, pracovní, ostatní</a:t>
            </a:r>
          </a:p>
        </p:txBody>
      </p:sp>
    </p:spTree>
    <p:extLst>
      <p:ext uri="{BB962C8B-B14F-4D97-AF65-F5344CB8AC3E}">
        <p14:creationId xmlns:p14="http://schemas.microsoft.com/office/powerpoint/2010/main" val="1464619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692696"/>
            <a:ext cx="7470315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/>
              <a:t>Otázky k diskuzi:</a:t>
            </a:r>
          </a:p>
          <a:p>
            <a:endParaRPr lang="cs-CZ" sz="3200" dirty="0"/>
          </a:p>
          <a:p>
            <a:pPr marL="285750" indent="-285750">
              <a:buFont typeface="Arial" pitchFamily="34" charset="0"/>
              <a:buChar char="•"/>
            </a:pPr>
            <a:r>
              <a:rPr lang="cs-CZ" sz="3200" dirty="0" smtClean="0"/>
              <a:t> Z kterých materiálů se nejčastěji </a:t>
            </a:r>
          </a:p>
          <a:p>
            <a:r>
              <a:rPr lang="cs-CZ" sz="3200" dirty="0" smtClean="0"/>
              <a:t>   kožená galanterie vyrábí a proč?</a:t>
            </a:r>
          </a:p>
          <a:p>
            <a:pPr marL="457200" indent="-457200">
              <a:buFont typeface="Arial" pitchFamily="34" charset="0"/>
              <a:buChar char="•"/>
            </a:pPr>
            <a:endParaRPr lang="cs-CZ" sz="32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cs-CZ" sz="3200" dirty="0" smtClean="0"/>
              <a:t> Jakou mají výhody plast?</a:t>
            </a:r>
          </a:p>
          <a:p>
            <a:endParaRPr lang="cs-CZ" sz="3200" dirty="0"/>
          </a:p>
          <a:p>
            <a:pPr marL="457200" indent="-457200">
              <a:buFont typeface="Arial" pitchFamily="34" charset="0"/>
              <a:buChar char="•"/>
            </a:pPr>
            <a:r>
              <a:rPr lang="cs-CZ" sz="3200" dirty="0" smtClean="0"/>
              <a:t>Které druhy zboží patří do kožené</a:t>
            </a:r>
          </a:p>
          <a:p>
            <a:r>
              <a:rPr lang="cs-CZ" sz="3200" dirty="0" smtClean="0"/>
              <a:t>    galanterie?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927017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467544" y="764704"/>
            <a:ext cx="6429965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cs-CZ" sz="3200" dirty="0" smtClean="0"/>
              <a:t>Jaké máme druhy kufrů?</a:t>
            </a:r>
          </a:p>
          <a:p>
            <a:endParaRPr lang="cs-CZ" sz="32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cs-CZ" sz="3200" dirty="0" smtClean="0"/>
              <a:t>Jak dělíme brašnářské </a:t>
            </a:r>
            <a:r>
              <a:rPr lang="cs-CZ" sz="3200" smtClean="0"/>
              <a:t>zboží?</a:t>
            </a:r>
          </a:p>
          <a:p>
            <a:endParaRPr lang="cs-CZ" sz="32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cs-CZ" sz="3200" dirty="0" smtClean="0"/>
              <a:t>Jaké druhy rukavic se vyrábí?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4499806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103</TotalTime>
  <Words>154</Words>
  <Application>Microsoft Office PowerPoint</Application>
  <PresentationFormat>Předvádění na obrazovce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Shluk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--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ucitel</dc:creator>
  <cp:lastModifiedBy>Horvatova Marie</cp:lastModifiedBy>
  <cp:revision>12</cp:revision>
  <cp:lastPrinted>2012-08-29T09:06:59Z</cp:lastPrinted>
  <dcterms:created xsi:type="dcterms:W3CDTF">2012-08-27T10:19:28Z</dcterms:created>
  <dcterms:modified xsi:type="dcterms:W3CDTF">2013-01-21T07:25:54Z</dcterms:modified>
</cp:coreProperties>
</file>