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5EA4BB2-9721-4120-BA11-FA3EF4CCDF3B}" type="datetimeFigureOut">
              <a:rPr lang="cs-CZ" smtClean="0"/>
              <a:t>21.1.2013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050E50A-F57C-434B-A43A-E4350EAFFB87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4048" y="476672"/>
            <a:ext cx="33249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52_INOVACE_ZBO2_2064Ho</a:t>
            </a:r>
            <a:endParaRPr lang="cs-CZ" dirty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Obrázek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32656"/>
            <a:ext cx="3326130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560" y="1124745"/>
            <a:ext cx="8136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Číslo šablony:   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V/2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Datum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vytvoření:	8. 01.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Autor:	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Bc. Marie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H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orvátová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Určeno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Zbožíznalství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Tematická oblast: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Obuv a kožená galanterie</a:t>
            </a:r>
          </a:p>
          <a:p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Obor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vzdělání:	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Obchodník (66-41-L/01)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</a:rPr>
              <a:t>2. ročník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</a:rPr>
              <a:t>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Název výukového materiálu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: Test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Materiál byl vytvořen v souladu se ŠVP příslušného oboru vzdělání.</a:t>
            </a:r>
          </a:p>
          <a:p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Popis využití: Název výukového materiálu byl vytvořen </a:t>
            </a:r>
            <a:br>
              <a:rPr lang="cs-CZ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cs-CZ" b="1" dirty="0">
                <a:solidFill>
                  <a:schemeClr val="accent1">
                    <a:lumMod val="50000"/>
                  </a:schemeClr>
                </a:solidFill>
              </a:rPr>
              <a:t>s pomocí programu PowerPoint, </a:t>
            </a:r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kontrola znalostí – test.</a:t>
            </a:r>
          </a:p>
          <a:p>
            <a:r>
              <a:rPr lang="cs-CZ" b="1" dirty="0" smtClean="0">
                <a:solidFill>
                  <a:schemeClr val="accent1">
                    <a:lumMod val="50000"/>
                  </a:schemeClr>
                </a:solidFill>
              </a:rPr>
              <a:t>Čas 10 min.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764704"/>
            <a:ext cx="8728672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3200" b="1" dirty="0" smtClean="0"/>
              <a:t>Co řadíme mezi vrchové dílce</a:t>
            </a:r>
          </a:p>
          <a:p>
            <a:pPr marL="342900" indent="-342900">
              <a:buAutoNum type="alphaLcParenR"/>
            </a:pPr>
            <a:r>
              <a:rPr lang="cs-CZ" sz="3200" dirty="0"/>
              <a:t>n</a:t>
            </a:r>
            <a:r>
              <a:rPr lang="cs-CZ" sz="3200" dirty="0" smtClean="0"/>
              <a:t>árt		</a:t>
            </a:r>
          </a:p>
          <a:p>
            <a:pPr marL="342900" indent="-342900">
              <a:buAutoNum type="alphaLcParenR"/>
            </a:pPr>
            <a:r>
              <a:rPr lang="cs-CZ" sz="3200" dirty="0" smtClean="0"/>
              <a:t>patičku	</a:t>
            </a:r>
          </a:p>
          <a:p>
            <a:pPr marL="342900" indent="-342900">
              <a:buAutoNum type="alphaLcParenR" startAt="3"/>
            </a:pPr>
            <a:r>
              <a:rPr lang="cs-CZ" sz="3200" dirty="0"/>
              <a:t>t</a:t>
            </a:r>
            <a:r>
              <a:rPr lang="cs-CZ" sz="3200" dirty="0" smtClean="0"/>
              <a:t>užinku</a:t>
            </a:r>
          </a:p>
          <a:p>
            <a:pPr marL="342900" indent="-342900">
              <a:buAutoNum type="alphaLcParenR" startAt="3"/>
            </a:pPr>
            <a:r>
              <a:rPr lang="cs-CZ" sz="3200" dirty="0" smtClean="0"/>
              <a:t>opatek							</a:t>
            </a:r>
            <a:r>
              <a:rPr lang="cs-CZ" sz="3200" dirty="0"/>
              <a:t>2</a:t>
            </a:r>
            <a:r>
              <a:rPr lang="cs-CZ" sz="3200" dirty="0" smtClean="0"/>
              <a:t> bod</a:t>
            </a:r>
          </a:p>
          <a:p>
            <a:endParaRPr lang="cs-CZ" sz="3200" b="1" dirty="0"/>
          </a:p>
          <a:p>
            <a:r>
              <a:rPr lang="cs-CZ" sz="3200" b="1" dirty="0" smtClean="0"/>
              <a:t>2. Opatek vyztužuje </a:t>
            </a:r>
          </a:p>
          <a:p>
            <a:pPr marL="342900" indent="-342900">
              <a:buAutoNum type="alphaLcParenR"/>
            </a:pPr>
            <a:r>
              <a:rPr lang="cs-CZ" sz="3200" dirty="0"/>
              <a:t>p</a:t>
            </a:r>
            <a:r>
              <a:rPr lang="cs-CZ" sz="3200" dirty="0" smtClean="0"/>
              <a:t>atní část obuvi</a:t>
            </a:r>
          </a:p>
          <a:p>
            <a:pPr marL="342900" indent="-342900">
              <a:buAutoNum type="alphaLcParenR"/>
            </a:pPr>
            <a:r>
              <a:rPr lang="cs-CZ" sz="3200" dirty="0"/>
              <a:t>š</a:t>
            </a:r>
            <a:r>
              <a:rPr lang="cs-CZ" sz="3200" dirty="0" smtClean="0"/>
              <a:t>pičku</a:t>
            </a:r>
          </a:p>
          <a:p>
            <a:pPr marL="342900" indent="-342900">
              <a:buAutoNum type="alphaLcParenR"/>
            </a:pPr>
            <a:r>
              <a:rPr lang="cs-CZ" sz="3200" dirty="0"/>
              <a:t>n</a:t>
            </a:r>
            <a:r>
              <a:rPr lang="cs-CZ" sz="3200" dirty="0" smtClean="0"/>
              <a:t>árt							1 bod</a:t>
            </a:r>
          </a:p>
          <a:p>
            <a:pPr marL="342900" indent="-342900">
              <a:buAutoNum type="alphaLcParenR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84338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1440" y="620688"/>
            <a:ext cx="888256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3. Úkolem podšívkových dílců je</a:t>
            </a:r>
          </a:p>
          <a:p>
            <a:pPr marL="342900" indent="-342900">
              <a:buAutoNum type="alphaLcParenR"/>
            </a:pPr>
            <a:r>
              <a:rPr lang="cs-CZ" sz="3200" dirty="0"/>
              <a:t>z</a:t>
            </a:r>
            <a:r>
              <a:rPr lang="cs-CZ" sz="3200" dirty="0" smtClean="0"/>
              <a:t>abránit působení </a:t>
            </a:r>
            <a:r>
              <a:rPr lang="cs-CZ" sz="3200" dirty="0"/>
              <a:t>potu na vrchní </a:t>
            </a:r>
            <a:r>
              <a:rPr lang="cs-CZ" sz="3200" dirty="0" smtClean="0"/>
              <a:t>díl</a:t>
            </a:r>
          </a:p>
          <a:p>
            <a:pPr marL="342900" indent="-342900">
              <a:buAutoNum type="alphaLcParenR"/>
            </a:pPr>
            <a:r>
              <a:rPr lang="cs-CZ" sz="3200" dirty="0"/>
              <a:t>z</a:t>
            </a:r>
            <a:r>
              <a:rPr lang="cs-CZ" sz="3200" dirty="0" smtClean="0"/>
              <a:t>abránit </a:t>
            </a:r>
            <a:r>
              <a:rPr lang="cs-CZ" sz="3200" dirty="0"/>
              <a:t>působení potu </a:t>
            </a:r>
            <a:r>
              <a:rPr lang="cs-CZ" sz="3200" dirty="0" smtClean="0"/>
              <a:t>na patní díl</a:t>
            </a:r>
          </a:p>
          <a:p>
            <a:pPr marL="342900" indent="-342900">
              <a:buAutoNum type="alphaLcParenR"/>
            </a:pPr>
            <a:r>
              <a:rPr lang="cs-CZ" sz="3200" dirty="0" smtClean="0"/>
              <a:t>zbránit </a:t>
            </a:r>
            <a:r>
              <a:rPr lang="cs-CZ" sz="3200" dirty="0"/>
              <a:t>působení potu na </a:t>
            </a:r>
            <a:r>
              <a:rPr lang="cs-CZ" sz="3200" dirty="0" smtClean="0"/>
              <a:t>stélku	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						1 bod</a:t>
            </a:r>
          </a:p>
          <a:p>
            <a:pPr marL="342900" indent="-342900">
              <a:buAutoNum type="alphaLcParenR"/>
            </a:pPr>
            <a:endParaRPr lang="cs-CZ" sz="3200" dirty="0"/>
          </a:p>
          <a:p>
            <a:r>
              <a:rPr lang="cs-CZ" sz="3200" b="1" dirty="0" smtClean="0"/>
              <a:t>4. Jakým výrobním způsobem se nejčastěji</a:t>
            </a:r>
          </a:p>
          <a:p>
            <a:r>
              <a:rPr lang="cs-CZ" sz="3200" b="1" dirty="0"/>
              <a:t>o</a:t>
            </a:r>
            <a:r>
              <a:rPr lang="cs-CZ" sz="3200" b="1" dirty="0" smtClean="0"/>
              <a:t>buv vyrábí (vyjmenujte 3 výrobní způsoby)</a:t>
            </a:r>
          </a:p>
          <a:p>
            <a:pPr marL="342900" indent="-342900">
              <a:buAutoNum type="alphaLcParenR"/>
            </a:pPr>
            <a:endParaRPr lang="cs-CZ" sz="3200" dirty="0" smtClean="0"/>
          </a:p>
          <a:p>
            <a:r>
              <a:rPr lang="cs-CZ" sz="3200" dirty="0" smtClean="0"/>
              <a:t>								3 body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07633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1520" y="382791"/>
            <a:ext cx="8728672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5. Dá se opravit pryžová obuv?</a:t>
            </a:r>
          </a:p>
          <a:p>
            <a:pPr marL="342900" indent="-342900">
              <a:buAutoNum type="alphaLcParenR"/>
            </a:pPr>
            <a:r>
              <a:rPr lang="cs-CZ" sz="3200" dirty="0"/>
              <a:t>a</a:t>
            </a:r>
            <a:r>
              <a:rPr lang="cs-CZ" sz="3200" dirty="0" smtClean="0"/>
              <a:t>no     			b) ne			1 bod</a:t>
            </a:r>
          </a:p>
          <a:p>
            <a:endParaRPr lang="cs-CZ" sz="3200" dirty="0" smtClean="0"/>
          </a:p>
          <a:p>
            <a:endParaRPr lang="cs-CZ" sz="3200" dirty="0"/>
          </a:p>
          <a:p>
            <a:r>
              <a:rPr lang="cs-CZ" sz="3200" b="1" dirty="0" smtClean="0"/>
              <a:t>6. Jakým způsobem se vyrábí obuv z PVC</a:t>
            </a:r>
          </a:p>
          <a:p>
            <a:pPr marL="514350" indent="-514350">
              <a:buAutoNum type="alphaLcParenR"/>
            </a:pPr>
            <a:r>
              <a:rPr lang="cs-CZ" sz="3200" dirty="0"/>
              <a:t>o</a:t>
            </a:r>
            <a:r>
              <a:rPr lang="cs-CZ" sz="3200" dirty="0" smtClean="0"/>
              <a:t>dléváním</a:t>
            </a:r>
          </a:p>
          <a:p>
            <a:pPr marL="514350" indent="-514350">
              <a:buAutoNum type="alphaLcParenR"/>
            </a:pPr>
            <a:r>
              <a:rPr lang="cs-CZ" sz="3200" dirty="0" smtClean="0"/>
              <a:t>lepením</a:t>
            </a:r>
          </a:p>
          <a:p>
            <a:pPr marL="514350" indent="-514350">
              <a:buAutoNum type="alphaLcParenR"/>
            </a:pPr>
            <a:r>
              <a:rPr lang="cs-CZ" sz="3200" dirty="0"/>
              <a:t>š</a:t>
            </a:r>
            <a:r>
              <a:rPr lang="cs-CZ" sz="3200" dirty="0" smtClean="0"/>
              <a:t>itím a lepením					1 bod</a:t>
            </a:r>
          </a:p>
          <a:p>
            <a:pPr marL="514350" indent="-514350">
              <a:buAutoNum type="alphaLcParenR"/>
            </a:pPr>
            <a:endParaRPr lang="cs-CZ" sz="3200" dirty="0" smtClean="0"/>
          </a:p>
          <a:p>
            <a:pPr marL="342900" indent="-342900">
              <a:buAutoNum type="alphaLcParenR"/>
            </a:pPr>
            <a:endParaRPr lang="cs-CZ" sz="3200" dirty="0"/>
          </a:p>
          <a:p>
            <a:pPr marL="342900" indent="-342900">
              <a:buAutoNum type="alphaLcParenR"/>
            </a:pPr>
            <a:endParaRPr lang="cs-CZ" sz="3200" dirty="0" smtClean="0"/>
          </a:p>
          <a:p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479921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11560" y="69269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67544" y="692696"/>
            <a:ext cx="8020144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7. Co patří mezi hlavní materiály </a:t>
            </a:r>
          </a:p>
          <a:p>
            <a:r>
              <a:rPr lang="cs-CZ" sz="3200" b="1" dirty="0" smtClean="0"/>
              <a:t>v kožené galanterii</a:t>
            </a:r>
          </a:p>
          <a:p>
            <a:pPr marL="342900" indent="-342900">
              <a:buAutoNum type="alphaLcParenR"/>
            </a:pPr>
            <a:r>
              <a:rPr lang="cs-CZ" sz="3200" dirty="0" smtClean="0"/>
              <a:t> výztuhové</a:t>
            </a:r>
          </a:p>
          <a:p>
            <a:pPr marL="342900" indent="-342900">
              <a:buAutoNum type="alphaLcParenR"/>
            </a:pPr>
            <a:r>
              <a:rPr lang="cs-CZ" sz="3200" dirty="0" smtClean="0"/>
              <a:t> vycpávkové</a:t>
            </a:r>
          </a:p>
          <a:p>
            <a:pPr marL="342900" indent="-342900">
              <a:buAutoNum type="alphaLcParenR"/>
            </a:pPr>
            <a:r>
              <a:rPr lang="cs-CZ" sz="3200" dirty="0"/>
              <a:t> </a:t>
            </a:r>
            <a:r>
              <a:rPr lang="cs-CZ" sz="3200" dirty="0" smtClean="0"/>
              <a:t> lepenky</a:t>
            </a:r>
          </a:p>
          <a:p>
            <a:pPr marL="342900" indent="-342900">
              <a:buAutoNum type="alphaLcParenR"/>
            </a:pPr>
            <a:r>
              <a:rPr lang="cs-CZ" sz="3200" dirty="0"/>
              <a:t> </a:t>
            </a:r>
            <a:r>
              <a:rPr lang="cs-CZ" sz="3200" dirty="0" smtClean="0"/>
              <a:t> papír						2 body</a:t>
            </a:r>
          </a:p>
          <a:p>
            <a:pPr marL="342900" indent="-342900">
              <a:buAutoNum type="alphaLcParenR"/>
            </a:pPr>
            <a:endParaRPr lang="cs-CZ" sz="3200" dirty="0" smtClean="0"/>
          </a:p>
          <a:p>
            <a:pPr marL="342900" indent="-342900">
              <a:buAutoNum type="alphaLcParenR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514566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92696"/>
            <a:ext cx="835036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8. Které výrobky patří mezi hlavní kování</a:t>
            </a:r>
          </a:p>
          <a:p>
            <a:pPr marL="514350" indent="-514350">
              <a:buAutoNum type="alphaLcParenR"/>
            </a:pPr>
            <a:r>
              <a:rPr lang="cs-CZ" sz="3200" dirty="0"/>
              <a:t>r</a:t>
            </a:r>
            <a:r>
              <a:rPr lang="cs-CZ" sz="3200" dirty="0" smtClean="0"/>
              <a:t>ámy</a:t>
            </a:r>
          </a:p>
          <a:p>
            <a:pPr marL="514350" indent="-514350">
              <a:buAutoNum type="alphaLcParenR"/>
            </a:pPr>
            <a:r>
              <a:rPr lang="cs-CZ" sz="3200" dirty="0"/>
              <a:t>p</a:t>
            </a:r>
            <a:r>
              <a:rPr lang="cs-CZ" sz="3200" dirty="0" smtClean="0"/>
              <a:t>ěnový PVC</a:t>
            </a:r>
          </a:p>
          <a:p>
            <a:pPr marL="514350" indent="-514350">
              <a:buAutoNum type="alphaLcParenR"/>
            </a:pPr>
            <a:r>
              <a:rPr lang="cs-CZ" sz="3200" dirty="0"/>
              <a:t>u</a:t>
            </a:r>
            <a:r>
              <a:rPr lang="cs-CZ" sz="3200" dirty="0" smtClean="0"/>
              <a:t>závěry a klipsy</a:t>
            </a:r>
          </a:p>
          <a:p>
            <a:pPr marL="514350" indent="-514350">
              <a:buAutoNum type="alphaLcParenR"/>
            </a:pPr>
            <a:r>
              <a:rPr lang="cs-CZ" sz="3200" dirty="0"/>
              <a:t>ř</a:t>
            </a:r>
            <a:r>
              <a:rPr lang="cs-CZ" sz="3200" smtClean="0"/>
              <a:t>etízky</a:t>
            </a:r>
            <a:r>
              <a:rPr lang="cs-CZ" sz="3200" dirty="0" smtClean="0"/>
              <a:t>, ozdoby				</a:t>
            </a:r>
            <a:r>
              <a:rPr lang="cs-CZ" sz="3200" smtClean="0"/>
              <a:t>2 body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192583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4" y="908720"/>
            <a:ext cx="8020144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9. Jak dělíme kabelky </a:t>
            </a:r>
          </a:p>
          <a:p>
            <a:pPr marL="514350" indent="-514350">
              <a:buAutoNum type="alphaLcParenR"/>
            </a:pPr>
            <a:r>
              <a:rPr lang="cs-CZ" sz="3200" dirty="0" smtClean="0"/>
              <a:t>spisovka</a:t>
            </a:r>
          </a:p>
          <a:p>
            <a:pPr marL="514350" indent="-514350">
              <a:buAutoNum type="alphaLcParenR"/>
            </a:pPr>
            <a:r>
              <a:rPr lang="cs-CZ" sz="3200" dirty="0"/>
              <a:t>r</a:t>
            </a:r>
            <a:r>
              <a:rPr lang="cs-CZ" sz="3200" dirty="0" smtClean="0"/>
              <a:t>ámová</a:t>
            </a:r>
          </a:p>
          <a:p>
            <a:pPr marL="514350" indent="-514350">
              <a:buAutoNum type="alphaLcParenR"/>
            </a:pPr>
            <a:r>
              <a:rPr lang="cs-CZ" sz="3200" dirty="0" smtClean="0"/>
              <a:t>městská</a:t>
            </a:r>
          </a:p>
          <a:p>
            <a:pPr marL="514350" indent="-514350">
              <a:buAutoNum type="alphaLcParenR"/>
            </a:pPr>
            <a:r>
              <a:rPr lang="cs-CZ" sz="3200" dirty="0"/>
              <a:t>c</a:t>
            </a:r>
            <a:r>
              <a:rPr lang="cs-CZ" sz="3200" dirty="0" smtClean="0"/>
              <a:t>estovní</a:t>
            </a:r>
          </a:p>
          <a:p>
            <a:pPr marL="514350" indent="-514350">
              <a:buAutoNum type="alphaLcParenR"/>
            </a:pPr>
            <a:r>
              <a:rPr lang="cs-CZ" sz="3200" dirty="0" err="1" smtClean="0"/>
              <a:t>klopnová</a:t>
            </a:r>
            <a:r>
              <a:rPr lang="cs-CZ" sz="3200" dirty="0" smtClean="0"/>
              <a:t> </a:t>
            </a:r>
          </a:p>
          <a:p>
            <a:pPr marL="514350" indent="-514350">
              <a:buAutoNum type="alphaLcParenR"/>
            </a:pPr>
            <a:r>
              <a:rPr lang="cs-CZ" sz="3200" dirty="0"/>
              <a:t>p</a:t>
            </a:r>
            <a:r>
              <a:rPr lang="cs-CZ" sz="3200" dirty="0" smtClean="0"/>
              <a:t>saníčko 					3 body</a:t>
            </a:r>
          </a:p>
          <a:p>
            <a:pPr marL="514350" indent="-514350">
              <a:buAutoNum type="alphaLcParenR"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0219642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764704"/>
            <a:ext cx="780534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10. K celodennímu nošení se požívá</a:t>
            </a:r>
          </a:p>
          <a:p>
            <a:pPr marL="514350" indent="-514350">
              <a:buAutoNum type="alphaLcParenR"/>
            </a:pPr>
            <a:r>
              <a:rPr lang="cs-CZ" sz="3200" dirty="0"/>
              <a:t>m</a:t>
            </a:r>
            <a:r>
              <a:rPr lang="cs-CZ" sz="3200" dirty="0" smtClean="0"/>
              <a:t>ěstská kabela</a:t>
            </a:r>
          </a:p>
          <a:p>
            <a:pPr marL="514350" indent="-514350">
              <a:buAutoNum type="alphaLcParenR"/>
            </a:pPr>
            <a:r>
              <a:rPr lang="cs-CZ" sz="3200" dirty="0"/>
              <a:t>c</a:t>
            </a:r>
            <a:r>
              <a:rPr lang="cs-CZ" sz="3200" dirty="0" smtClean="0"/>
              <a:t>estovní kabela</a:t>
            </a:r>
          </a:p>
          <a:p>
            <a:pPr marL="514350" indent="-514350">
              <a:buAutoNum type="alphaLcParenR"/>
            </a:pPr>
            <a:r>
              <a:rPr lang="cs-CZ" sz="3200" dirty="0" err="1" smtClean="0"/>
              <a:t>Klopnová</a:t>
            </a:r>
            <a:r>
              <a:rPr lang="cs-CZ" sz="3200" dirty="0" smtClean="0"/>
              <a:t> kabela</a:t>
            </a:r>
          </a:p>
          <a:p>
            <a:r>
              <a:rPr lang="cs-CZ" sz="3200" dirty="0"/>
              <a:t>	</a:t>
            </a:r>
            <a:r>
              <a:rPr lang="cs-CZ" sz="3200" dirty="0" smtClean="0"/>
              <a:t>						1 bod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86493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43608" y="1196752"/>
            <a:ext cx="3392275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/>
              <a:t>Hodnocení :</a:t>
            </a:r>
          </a:p>
          <a:p>
            <a:endParaRPr lang="cs-CZ" sz="3200" b="1" dirty="0"/>
          </a:p>
          <a:p>
            <a:pPr marL="514350" indent="-514350">
              <a:buAutoNum type="arabicPlain"/>
            </a:pPr>
            <a:r>
              <a:rPr lang="cs-CZ" sz="3200" b="1" dirty="0" smtClean="0"/>
              <a:t>17 – 15 bodů</a:t>
            </a:r>
          </a:p>
          <a:p>
            <a:pPr marL="514350" indent="-514350">
              <a:buAutoNum type="arabicPlain"/>
            </a:pPr>
            <a:r>
              <a:rPr lang="cs-CZ" sz="3200" b="1" dirty="0" smtClean="0"/>
              <a:t>14 – 11 bodů</a:t>
            </a:r>
          </a:p>
          <a:p>
            <a:pPr marL="514350" indent="-514350">
              <a:buAutoNum type="arabicPlain"/>
            </a:pPr>
            <a:r>
              <a:rPr lang="cs-CZ" sz="3200" b="1" dirty="0" smtClean="0"/>
              <a:t>10 -   8 bodů</a:t>
            </a:r>
          </a:p>
          <a:p>
            <a:pPr marL="514350" indent="-514350">
              <a:buAutoNum type="arabicPlain"/>
            </a:pPr>
            <a:r>
              <a:rPr lang="cs-CZ" sz="3200" b="1" dirty="0"/>
              <a:t> </a:t>
            </a:r>
            <a:r>
              <a:rPr lang="cs-CZ" sz="3200" b="1" dirty="0" smtClean="0"/>
              <a:t> 7 -   5 bodů</a:t>
            </a:r>
          </a:p>
          <a:p>
            <a:pPr marL="514350" indent="-514350">
              <a:buAutoNum type="arabicPlain"/>
            </a:pPr>
            <a:r>
              <a:rPr lang="cs-CZ" sz="3200" b="1" dirty="0"/>
              <a:t> </a:t>
            </a:r>
            <a:r>
              <a:rPr lang="cs-CZ" sz="3200" b="1" dirty="0" smtClean="0"/>
              <a:t> 4 -   0 bodů</a:t>
            </a:r>
          </a:p>
          <a:p>
            <a:pPr marL="514350" indent="-514350">
              <a:buAutoNum type="arabicPlain"/>
            </a:pP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6973644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133</TotalTime>
  <Words>132</Words>
  <Application>Microsoft Office PowerPoint</Application>
  <PresentationFormat>Předvádění na obrazovce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Shluk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--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Horvatova Marie</cp:lastModifiedBy>
  <cp:revision>14</cp:revision>
  <cp:lastPrinted>2012-08-29T09:06:59Z</cp:lastPrinted>
  <dcterms:created xsi:type="dcterms:W3CDTF">2012-08-27T10:19:28Z</dcterms:created>
  <dcterms:modified xsi:type="dcterms:W3CDTF">2013-01-21T07:28:40Z</dcterms:modified>
</cp:coreProperties>
</file>