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58" r:id="rId5"/>
    <p:sldId id="269" r:id="rId6"/>
    <p:sldId id="261" r:id="rId7"/>
    <p:sldId id="270" r:id="rId8"/>
    <p:sldId id="259" r:id="rId9"/>
    <p:sldId id="271" r:id="rId10"/>
    <p:sldId id="260" r:id="rId11"/>
    <p:sldId id="262" r:id="rId12"/>
    <p:sldId id="263" r:id="rId13"/>
    <p:sldId id="265" r:id="rId14"/>
    <p:sldId id="267" r:id="rId15"/>
    <p:sldId id="264" r:id="rId16"/>
    <p:sldId id="266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52_INOVACE_ZBO2_2164Ho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124745"/>
            <a:ext cx="8136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8. 01. 2013 			            Autor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Obuv a kožená galanterie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Rozdělení aktovek a kufrů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Materiál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byl vytvořen v souladu se ŠVP příslušného oboru vzdělání.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Popis využití: Název výukového materiálu byl vytvořen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s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pomocí programu PowerPoint, na závěr shrnutí 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Výkladová hodina s kontrolními otázkami – diskuse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cs-CZ" b="1">
                <a:solidFill>
                  <a:schemeClr val="bg2">
                    <a:lumMod val="25000"/>
                  </a:schemeClr>
                </a:solidFill>
              </a:rPr>
              <a:t>Foto : www.bata.cz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25000"/>
                  </a:schemeClr>
                </a:solidFill>
              </a:rPr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1652339"/>
            <a:ext cx="353536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41" y="1268760"/>
            <a:ext cx="291465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251142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49754" y="672371"/>
            <a:ext cx="5644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Školní batohy</a:t>
            </a:r>
            <a:endParaRPr lang="cs-CZ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80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8997" y="404664"/>
            <a:ext cx="81660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Brašna/batoh na notebook</a:t>
            </a:r>
            <a:endParaRPr lang="cs-CZ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6794"/>
            <a:ext cx="3462709" cy="319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6" y="1256794"/>
            <a:ext cx="4398813" cy="553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4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81859" y="404664"/>
            <a:ext cx="517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Kufry cestovní 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5"/>
            <a:ext cx="4110781" cy="48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23" y="1327994"/>
            <a:ext cx="4521677" cy="522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5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233195" cy="472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56" y="-15429"/>
            <a:ext cx="3168352" cy="353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87289"/>
            <a:ext cx="3750741" cy="29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6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72158"/>
            <a:ext cx="75103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Kufry dělíme podle účelu použití na </a:t>
            </a:r>
            <a:r>
              <a:rPr lang="cs-CZ" sz="2400" dirty="0" smtClean="0"/>
              <a:t>:</a:t>
            </a:r>
          </a:p>
          <a:p>
            <a:endParaRPr lang="cs-CZ" sz="3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/>
              <a:t>c</a:t>
            </a:r>
            <a:r>
              <a:rPr lang="cs-CZ" sz="3200" dirty="0" smtClean="0"/>
              <a:t>estovní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/>
              <a:t>l</a:t>
            </a:r>
            <a:r>
              <a:rPr lang="cs-CZ" sz="3200" dirty="0" smtClean="0"/>
              <a:t>etecké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/>
              <a:t>k</a:t>
            </a:r>
            <a:r>
              <a:rPr lang="cs-CZ" sz="3200" dirty="0" smtClean="0"/>
              <a:t>loboukové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3200" dirty="0"/>
              <a:t>n</a:t>
            </a:r>
            <a:r>
              <a:rPr lang="cs-CZ" sz="3200" dirty="0" smtClean="0"/>
              <a:t>a </a:t>
            </a:r>
            <a:r>
              <a:rPr lang="cs-CZ" sz="3200" dirty="0" err="1" smtClean="0"/>
              <a:t>notebuky</a:t>
            </a:r>
            <a:endParaRPr lang="cs-CZ" sz="3200" dirty="0" smtClean="0"/>
          </a:p>
          <a:p>
            <a:pPr marL="342900" indent="-342900">
              <a:buFont typeface="Wingdings" pitchFamily="2" charset="2"/>
              <a:buChar char="Ø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13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534717" cy="30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51063" y="332656"/>
            <a:ext cx="5081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/>
                <a:solidFill>
                  <a:schemeClr val="accent3"/>
                </a:solidFill>
                <a:effectLst/>
              </a:rPr>
              <a:t>Cestovní taška</a:t>
            </a:r>
            <a:endParaRPr lang="cs-CZ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83" y="1052736"/>
            <a:ext cx="4038773" cy="31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2106"/>
            <a:ext cx="3750741" cy="285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1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0393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Otázky k opakování</a:t>
            </a:r>
          </a:p>
          <a:p>
            <a:endParaRPr lang="cs-CZ" sz="3200" dirty="0"/>
          </a:p>
          <a:p>
            <a:pPr marL="342900" indent="-342900">
              <a:buAutoNum type="arabicPeriod"/>
            </a:pPr>
            <a:r>
              <a:rPr lang="cs-CZ" sz="3200" dirty="0" smtClean="0"/>
              <a:t>Jaké máme typy aktovek a čím se liší?</a:t>
            </a:r>
          </a:p>
          <a:p>
            <a:pPr marL="342900" indent="-342900">
              <a:buAutoNum type="arabicPeriod"/>
            </a:pPr>
            <a:r>
              <a:rPr lang="cs-CZ" sz="3200" dirty="0" smtClean="0"/>
              <a:t>Jak rozdělujeme kabelky?</a:t>
            </a:r>
          </a:p>
          <a:p>
            <a:pPr marL="342900" indent="-342900">
              <a:buAutoNum type="arabicPeriod"/>
            </a:pPr>
            <a:r>
              <a:rPr lang="cs-CZ" sz="3200" dirty="0" smtClean="0"/>
              <a:t>Jak rozdělujeme kabely?</a:t>
            </a:r>
          </a:p>
          <a:p>
            <a:pPr marL="342900" indent="-342900">
              <a:buAutoNum type="arabicPeriod"/>
            </a:pPr>
            <a:r>
              <a:rPr lang="cs-CZ" sz="3200" dirty="0" smtClean="0"/>
              <a:t>Z jakého materiálu jsou kufry?</a:t>
            </a:r>
          </a:p>
          <a:p>
            <a:pPr marL="342900" indent="-342900">
              <a:buAutoNum type="arabicPeriod"/>
            </a:pPr>
            <a:r>
              <a:rPr lang="cs-CZ" sz="3200" dirty="0" smtClean="0"/>
              <a:t>Rozdělte kufry podle účelu použití.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2854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57160" y="2276872"/>
            <a:ext cx="79816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Rozdělení aktovek a kufrů</a:t>
            </a:r>
            <a:endParaRPr lang="cs-CZ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77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836712"/>
            <a:ext cx="733566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Jednoduchá aktovka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Obvykle bez vnitřního členění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Uzavírá se klopnou na zámek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Mívá jednu kapsu nebo přihrádku</a:t>
            </a:r>
          </a:p>
          <a:p>
            <a:r>
              <a:rPr lang="cs-CZ" sz="3200" b="1" dirty="0" smtClean="0"/>
              <a:t>   na předním díle.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1322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" y="1411486"/>
            <a:ext cx="33162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99592" y="559713"/>
            <a:ext cx="7043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Aktovka jednoduchá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49" y="1700808"/>
            <a:ext cx="3771796" cy="368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38427"/>
            <a:ext cx="2958653" cy="27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0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908720"/>
            <a:ext cx="79303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Aktovka kapsová</a:t>
            </a:r>
          </a:p>
          <a:p>
            <a:endParaRPr lang="cs-CZ" sz="3200" b="1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Vnitřní členění na přihrádky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Uzavírá se </a:t>
            </a:r>
            <a:r>
              <a:rPr lang="cs-CZ" sz="3200" b="1" dirty="0" err="1" smtClean="0"/>
              <a:t>klopničkou</a:t>
            </a:r>
            <a:r>
              <a:rPr lang="cs-CZ" sz="3200" b="1" dirty="0" smtClean="0"/>
              <a:t> nebo zipem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U </a:t>
            </a:r>
            <a:r>
              <a:rPr lang="cs-CZ" sz="3200" b="1" dirty="0" err="1" smtClean="0"/>
              <a:t>klopničky</a:t>
            </a:r>
            <a:r>
              <a:rPr lang="cs-CZ" sz="3200" b="1" dirty="0" smtClean="0"/>
              <a:t> bývají uzávěry se zámky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4222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69" y="1403815"/>
            <a:ext cx="4004439" cy="346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692696"/>
            <a:ext cx="5867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Aktovka kapsová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35" y="4871262"/>
            <a:ext cx="3966765" cy="19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877"/>
            <a:ext cx="3894757" cy="3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33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7770" y="620688"/>
            <a:ext cx="870623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Spisovka</a:t>
            </a:r>
          </a:p>
          <a:p>
            <a:endParaRPr lang="cs-CZ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Jednoduchý typ bez držadel s úzkým </a:t>
            </a:r>
          </a:p>
          <a:p>
            <a:r>
              <a:rPr lang="cs-CZ" sz="3200" b="1" dirty="0"/>
              <a:t> </a:t>
            </a:r>
            <a:r>
              <a:rPr lang="cs-CZ" sz="3200" b="1" dirty="0" smtClean="0"/>
              <a:t>  dnem </a:t>
            </a:r>
          </a:p>
          <a:p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Uzavírá se zipem, </a:t>
            </a:r>
            <a:r>
              <a:rPr lang="cs-CZ" sz="3200" b="1" dirty="0" err="1" smtClean="0"/>
              <a:t>klopničkou</a:t>
            </a:r>
            <a:r>
              <a:rPr lang="cs-CZ" sz="3200" b="1" dirty="0" smtClean="0"/>
              <a:t> </a:t>
            </a:r>
          </a:p>
          <a:p>
            <a:r>
              <a:rPr lang="cs-CZ" sz="3200" b="1" dirty="0"/>
              <a:t> </a:t>
            </a:r>
            <a:r>
              <a:rPr lang="cs-CZ" sz="3200" b="1" dirty="0" smtClean="0"/>
              <a:t>   se zámkem, klipsou</a:t>
            </a:r>
          </a:p>
          <a:p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Některé jsou vybaveny penálem,</a:t>
            </a:r>
          </a:p>
          <a:p>
            <a:r>
              <a:rPr lang="cs-CZ" sz="3200" b="1" dirty="0"/>
              <a:t> </a:t>
            </a:r>
            <a:r>
              <a:rPr lang="cs-CZ" sz="3200" b="1" dirty="0" smtClean="0"/>
              <a:t>   blokem, kalkulačkou, psací složkou atd.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6529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7466"/>
            <a:ext cx="295751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42821" y="836712"/>
            <a:ext cx="3656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Spisovka 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82" y="2060848"/>
            <a:ext cx="4823506" cy="400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83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64704"/>
            <a:ext cx="816762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33CC"/>
                </a:solidFill>
              </a:rPr>
              <a:t>Školní batoh (aktovka)</a:t>
            </a:r>
          </a:p>
          <a:p>
            <a:endParaRPr lang="cs-CZ" sz="3200" b="1" dirty="0" smtClean="0">
              <a:solidFill>
                <a:srgbClr val="FF33C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Řemeny na zadním díle</a:t>
            </a:r>
          </a:p>
          <a:p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Podle velikosti jsou členěny přihrádky</a:t>
            </a:r>
          </a:p>
          <a:p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Na předním díle jsou bezpečnostní</a:t>
            </a:r>
          </a:p>
          <a:p>
            <a:r>
              <a:rPr lang="cs-CZ" sz="3200" b="1" dirty="0"/>
              <a:t> </a:t>
            </a:r>
            <a:r>
              <a:rPr lang="cs-CZ" sz="3200" b="1" dirty="0" smtClean="0"/>
              <a:t>   reflexní prvky</a:t>
            </a:r>
          </a:p>
          <a:p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b="1" dirty="0" smtClean="0"/>
              <a:t>Mají být lehké a omyvatelné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73680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456</TotalTime>
  <Words>171</Words>
  <Application>Microsoft Office PowerPoint</Application>
  <PresentationFormat>Předvádění na obrazovce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16</cp:revision>
  <cp:lastPrinted>2012-08-29T09:06:59Z</cp:lastPrinted>
  <dcterms:created xsi:type="dcterms:W3CDTF">2012-08-27T10:19:28Z</dcterms:created>
  <dcterms:modified xsi:type="dcterms:W3CDTF">2013-01-21T07:59:15Z</dcterms:modified>
</cp:coreProperties>
</file>