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52_INOVACE_ZBO2_2264Ho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9. 01. 2013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Rukavice – materiály, rozdělení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 procvičování 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kontrolních otázek.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– diskuze</a:t>
            </a:r>
          </a:p>
          <a:p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Foto : www.bata.cz</a:t>
            </a:r>
          </a:p>
          <a:p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  <a:latin typeface="Algerian" pitchFamily="82" charset="0"/>
              </a:rPr>
              <a:t>Pracovní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53175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33655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14" y="0"/>
            <a:ext cx="32131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8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cs-CZ" dirty="0" smtClean="0"/>
              <a:t>Podle čeho se určuje velikost rukavic?</a:t>
            </a:r>
          </a:p>
          <a:p>
            <a:pPr marL="624078" indent="-514350">
              <a:buAutoNum type="arabicPeriod"/>
            </a:pPr>
            <a:r>
              <a:rPr lang="cs-CZ" dirty="0" smtClean="0"/>
              <a:t>Z jakých materiálů se rukavice vyrábí?</a:t>
            </a:r>
          </a:p>
          <a:p>
            <a:pPr marL="624078" indent="-514350">
              <a:buAutoNum type="arabicPeriod"/>
            </a:pPr>
            <a:r>
              <a:rPr lang="cs-CZ" dirty="0" smtClean="0"/>
              <a:t>Jak rozdělujeme rukavice </a:t>
            </a:r>
            <a:r>
              <a:rPr lang="cs-CZ" smtClean="0"/>
              <a:t>podle použití?</a:t>
            </a:r>
          </a:p>
          <a:p>
            <a:pPr marL="624078" indent="-514350">
              <a:buAutoNum type="arabicPeriod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k opakování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69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3488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sz="9600" dirty="0">
                <a:solidFill>
                  <a:srgbClr val="FF0000"/>
                </a:solidFill>
                <a:latin typeface="Algerian" pitchFamily="82" charset="0"/>
                <a:ea typeface="+mj-ea"/>
                <a:cs typeface="+mj-cs"/>
              </a:rPr>
              <a:t>RUKAVICE</a:t>
            </a:r>
          </a:p>
        </p:txBody>
      </p:sp>
    </p:spTree>
    <p:extLst>
      <p:ext uri="{BB962C8B-B14F-4D97-AF65-F5344CB8AC3E}">
        <p14:creationId xmlns:p14="http://schemas.microsoft.com/office/powerpoint/2010/main" val="16499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 určuje délka obvodu ruky, měřená přes mírně vyklenuté klouby. Měří se speciálním coulovým měřítkem.</a:t>
            </a:r>
          </a:p>
          <a:p>
            <a:pPr marL="0" indent="0">
              <a:buNone/>
            </a:pPr>
            <a:r>
              <a:rPr lang="cs-CZ" dirty="0" smtClean="0"/>
              <a:t>	1 </a:t>
            </a:r>
            <a:r>
              <a:rPr lang="cs-CZ" dirty="0"/>
              <a:t>coul = 27,7 mm = 2,7 cm </a:t>
            </a:r>
          </a:p>
          <a:p>
            <a:pPr marL="0" indent="0">
              <a:buNone/>
            </a:pPr>
            <a:r>
              <a:rPr lang="cs-CZ" dirty="0" smtClean="0"/>
              <a:t>	Coul </a:t>
            </a:r>
            <a:r>
              <a:rPr lang="cs-CZ" dirty="0"/>
              <a:t>se dělí na </a:t>
            </a:r>
            <a:r>
              <a:rPr lang="cs-CZ" dirty="0" err="1"/>
              <a:t>čtvrtcoule</a:t>
            </a:r>
            <a:r>
              <a:rPr lang="cs-CZ" dirty="0"/>
              <a:t> – 7, </a:t>
            </a:r>
            <a:r>
              <a:rPr lang="cs-CZ" dirty="0" smtClean="0"/>
              <a:t>7</a:t>
            </a:r>
            <a:r>
              <a:rPr lang="cs-CZ" baseline="30000" dirty="0" smtClean="0"/>
              <a:t>1</a:t>
            </a:r>
            <a:r>
              <a:rPr lang="cs-CZ" dirty="0" smtClean="0"/>
              <a:t>/</a:t>
            </a:r>
            <a:r>
              <a:rPr lang="cs-CZ" baseline="-25000" dirty="0" smtClean="0"/>
              <a:t>4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	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	Velikosti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rukavic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</a:b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585689" cy="281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26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81328"/>
            <a:ext cx="885698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FF0000"/>
                </a:solidFill>
              </a:rPr>
              <a:t>Pánské, dámské, chlapecké a dívčí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7030A0"/>
                </a:solidFill>
              </a:rPr>
              <a:t>Vycházkové – bez podšívky a s podšívkou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Sportovní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B050"/>
                </a:solidFill>
              </a:rPr>
              <a:t>Dámské společenské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2060"/>
                </a:solidFill>
              </a:rPr>
              <a:t>Pracovní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</a:rPr>
              <a:t>Ostatní – včelařské, divadelní a filmové, ortopedické atd.</a:t>
            </a:r>
          </a:p>
          <a:p>
            <a:pPr>
              <a:buFont typeface="Wingdings" pitchFamily="2" charset="2"/>
              <a:buChar char="Ø"/>
            </a:pP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Rozdělení rukavic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1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dirty="0">
                <a:solidFill>
                  <a:srgbClr val="FF0000"/>
                </a:solidFill>
              </a:rPr>
              <a:t>V</a:t>
            </a:r>
            <a:r>
              <a:rPr lang="cs-CZ" dirty="0" smtClean="0">
                <a:solidFill>
                  <a:srgbClr val="FF0000"/>
                </a:solidFill>
              </a:rPr>
              <a:t>rchové materiály - </a:t>
            </a:r>
            <a:r>
              <a:rPr lang="cs-CZ" dirty="0" smtClean="0">
                <a:solidFill>
                  <a:srgbClr val="7030A0"/>
                </a:solidFill>
              </a:rPr>
              <a:t>usně – koziny, jehnětiny, 					 vepřovice, teletiny</a:t>
            </a:r>
          </a:p>
          <a:p>
            <a:pPr marL="109728" indent="0">
              <a:buNone/>
            </a:pPr>
            <a:r>
              <a:rPr lang="cs-CZ" dirty="0">
                <a:solidFill>
                  <a:srgbClr val="7030A0"/>
                </a:solidFill>
              </a:rPr>
              <a:t>	</a:t>
            </a:r>
            <a:r>
              <a:rPr lang="cs-CZ" dirty="0" smtClean="0">
                <a:solidFill>
                  <a:srgbClr val="7030A0"/>
                </a:solidFill>
              </a:rPr>
              <a:t>		    </a:t>
            </a:r>
            <a:r>
              <a:rPr lang="cs-CZ" dirty="0" smtClean="0">
                <a:solidFill>
                  <a:srgbClr val="CC3399"/>
                </a:solidFill>
              </a:rPr>
              <a:t>- pleteniny</a:t>
            </a:r>
          </a:p>
          <a:p>
            <a:pPr marL="109728" indent="0">
              <a:buNone/>
            </a:pPr>
            <a:r>
              <a:rPr lang="cs-CZ" dirty="0">
                <a:solidFill>
                  <a:srgbClr val="CC3399"/>
                </a:solidFill>
              </a:rPr>
              <a:t>	</a:t>
            </a:r>
            <a:r>
              <a:rPr lang="cs-CZ" dirty="0" smtClean="0">
                <a:solidFill>
                  <a:srgbClr val="CC3399"/>
                </a:solidFill>
              </a:rPr>
              <a:t>		   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- tkaniny</a:t>
            </a:r>
          </a:p>
          <a:p>
            <a:pPr marL="109728" indent="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Podšívkové materiály – 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plyše, kožešiny, 					   pleteniny, tkaniny</a:t>
            </a:r>
          </a:p>
          <a:p>
            <a:pPr marL="109728" indent="0">
              <a:buNone/>
            </a:pPr>
            <a:r>
              <a:rPr lang="cs-CZ" dirty="0" smtClean="0">
                <a:solidFill>
                  <a:srgbClr val="0000FF"/>
                </a:solidFill>
              </a:rPr>
              <a:t>Ostatní materiály - </a:t>
            </a:r>
            <a:r>
              <a:rPr lang="cs-CZ" dirty="0" smtClean="0">
                <a:solidFill>
                  <a:srgbClr val="00B050"/>
                </a:solidFill>
              </a:rPr>
              <a:t>zipy, tlačky, sponky, 				     ozdobné prvky</a:t>
            </a:r>
          </a:p>
          <a:p>
            <a:pPr marL="109728" indent="0">
              <a:buNone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Pomocné materiály – </a:t>
            </a:r>
            <a:r>
              <a:rPr lang="cs-CZ" dirty="0" smtClean="0">
                <a:solidFill>
                  <a:schemeClr val="accent3"/>
                </a:solidFill>
              </a:rPr>
              <a:t>lepidla, nitě, konzervační     				prostředky, barvy</a:t>
            </a:r>
            <a:endParaRPr lang="cs-CZ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Materiály na výrobu rukavic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70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  <a:latin typeface="Algerian" pitchFamily="82" charset="0"/>
              </a:rPr>
              <a:t>DÁMSKÉ</a:t>
            </a:r>
            <a:br>
              <a:rPr lang="cs-CZ" dirty="0">
                <a:solidFill>
                  <a:srgbClr val="00B0F0"/>
                </a:solidFill>
                <a:latin typeface="Algerian" pitchFamily="82" charset="0"/>
              </a:rPr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96952" cy="16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0846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8957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24" y="2819747"/>
            <a:ext cx="45608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2" y="4221088"/>
            <a:ext cx="468788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83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PÁNSKÉ</a:t>
            </a:r>
            <a:br>
              <a:rPr lang="cs-CZ" sz="44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1196752"/>
            <a:ext cx="4279763" cy="23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" y="3789040"/>
            <a:ext cx="44688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30972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43535"/>
            <a:ext cx="44021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91" y="4352925"/>
            <a:ext cx="46148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4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FF"/>
                </a:solidFill>
                <a:latin typeface="Algerian" pitchFamily="82" charset="0"/>
              </a:rPr>
              <a:t>DĚTSKÉ</a:t>
            </a:r>
            <a:br>
              <a:rPr lang="cs-CZ" dirty="0">
                <a:solidFill>
                  <a:srgbClr val="FF00FF"/>
                </a:solidFill>
                <a:latin typeface="Algerian" pitchFamily="82" charset="0"/>
              </a:rPr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036071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322263"/>
            <a:ext cx="33829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604"/>
            <a:ext cx="3683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936230"/>
            <a:ext cx="326231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2263"/>
            <a:ext cx="26098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62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9900"/>
                </a:solidFill>
                <a:latin typeface="Algerian" pitchFamily="82" charset="0"/>
              </a:rPr>
              <a:t>SPORTOVNÍ</a:t>
            </a:r>
            <a:br>
              <a:rPr lang="cs-CZ" dirty="0">
                <a:solidFill>
                  <a:srgbClr val="009900"/>
                </a:solidFill>
                <a:latin typeface="Algerian" pitchFamily="82" charset="0"/>
              </a:rPr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" y="1124744"/>
            <a:ext cx="3206774" cy="320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59092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7905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36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100</Words>
  <Application>Microsoft Office PowerPoint</Application>
  <PresentationFormat>Předvádění na obrazovce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Prezentace aplikace PowerPoint</vt:lpstr>
      <vt:lpstr>Prezentace aplikace PowerPoint</vt:lpstr>
      <vt:lpstr>   Velikosti rukavic </vt:lpstr>
      <vt:lpstr> Rozdělení rukavic</vt:lpstr>
      <vt:lpstr>Materiály na výrobu rukavic</vt:lpstr>
      <vt:lpstr>DÁMSKÉ </vt:lpstr>
      <vt:lpstr>PÁNSKÉ </vt:lpstr>
      <vt:lpstr>DĚTSKÉ </vt:lpstr>
      <vt:lpstr>SPORTOVNÍ </vt:lpstr>
      <vt:lpstr>Pracovní  </vt:lpstr>
      <vt:lpstr>Otázky k opakování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13</cp:revision>
  <cp:lastPrinted>2012-08-29T09:06:59Z</cp:lastPrinted>
  <dcterms:created xsi:type="dcterms:W3CDTF">2012-08-27T10:19:28Z</dcterms:created>
  <dcterms:modified xsi:type="dcterms:W3CDTF">2013-01-21T07:59:38Z</dcterms:modified>
</cp:coreProperties>
</file>