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52_INOVACE_ZBO2_2364Ho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124745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9.01. 2013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Autor: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Obuv a kožená galanterie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materiálu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robné galanterní zboží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Materiál byl vytvořen v souladu se ŠVP příslušného oboru vzdělání.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Popis využití: Název výukového materiálu byl vytvořen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s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pomocí programu PowerPoint, na závěr shrnutí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procvičování  kontrolních otázek.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Výkladová hodina s procvičováním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– diskuze</a:t>
            </a:r>
          </a:p>
          <a:p>
            <a:r>
              <a:rPr lang="cs-CZ" b="1">
                <a:solidFill>
                  <a:schemeClr val="bg2">
                    <a:lumMod val="25000"/>
                  </a:schemeClr>
                </a:solidFill>
              </a:rPr>
              <a:t>Foto : www.bata.cz</a:t>
            </a: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23962" y="1917691"/>
            <a:ext cx="7380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7200" b="1" dirty="0">
                <a:solidFill>
                  <a:srgbClr val="63891F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PENĚŽENKY</a:t>
            </a:r>
          </a:p>
        </p:txBody>
      </p:sp>
      <p:sp>
        <p:nvSpPr>
          <p:cNvPr id="3" name="Obdélník 2"/>
          <p:cNvSpPr/>
          <p:nvPr/>
        </p:nvSpPr>
        <p:spPr>
          <a:xfrm>
            <a:off x="971600" y="374974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Peněženky je souhrnný název </a:t>
            </a:r>
            <a:r>
              <a:rPr lang="cs-CZ" sz="3200" dirty="0" smtClean="0">
                <a:solidFill>
                  <a:srgbClr val="FF0000"/>
                </a:solidFill>
              </a:rPr>
              <a:t>pro </a:t>
            </a:r>
            <a:r>
              <a:rPr lang="cs-CZ" sz="3200" dirty="0">
                <a:solidFill>
                  <a:srgbClr val="FF0000"/>
                </a:solidFill>
              </a:rPr>
              <a:t>skupinu galanterního zboží </a:t>
            </a:r>
            <a:r>
              <a:rPr lang="cs-CZ" sz="3200" dirty="0" smtClean="0">
                <a:solidFill>
                  <a:srgbClr val="FF0000"/>
                </a:solidFill>
              </a:rPr>
              <a:t>určenou </a:t>
            </a:r>
            <a:r>
              <a:rPr lang="cs-CZ" sz="3200" dirty="0">
                <a:solidFill>
                  <a:srgbClr val="FF0000"/>
                </a:solidFill>
              </a:rPr>
              <a:t>k přechovávání </a:t>
            </a:r>
            <a:r>
              <a:rPr lang="cs-CZ" sz="3200" dirty="0" smtClean="0">
                <a:solidFill>
                  <a:srgbClr val="FF0000"/>
                </a:solidFill>
              </a:rPr>
              <a:t>peněz.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3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61435" y="222930"/>
            <a:ext cx="7667252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800"/>
              </a:lnSpc>
              <a:spcBef>
                <a:spcPct val="0"/>
              </a:spcBef>
            </a:pPr>
            <a:r>
              <a:rPr lang="cs-CZ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PENĚŽENKA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3061" y="1073083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Peněženka – v užším slova smyslu – má oddělenou část pro bankovky, pro mince, přihrádky na karty</a:t>
            </a:r>
            <a:endParaRPr lang="cs-CZ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1" y="2348880"/>
            <a:ext cx="3570211" cy="205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27250"/>
            <a:ext cx="33162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72" y="4396330"/>
            <a:ext cx="3055382" cy="246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66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19" y="188640"/>
            <a:ext cx="849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KORUNOVKA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3155429" cy="266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32525"/>
            <a:ext cx="42926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0155" y="1290366"/>
            <a:ext cx="87382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Bankovky se ukládají do jedné nebo více </a:t>
            </a:r>
          </a:p>
          <a:p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dlouhých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přihrádek,na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levé straně </a:t>
            </a:r>
          </a:p>
          <a:p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přihrádky na karty, drobné doklady, </a:t>
            </a:r>
          </a:p>
          <a:p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na pravé straně kapsička na drobné mince.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5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240328"/>
            <a:ext cx="541898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800"/>
              </a:lnSpc>
              <a:spcBef>
                <a:spcPct val="0"/>
              </a:spcBef>
            </a:pPr>
            <a:r>
              <a:rPr lang="cs-CZ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VIZITKA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67" y="3429000"/>
            <a:ext cx="2756613" cy="308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956505"/>
            <a:ext cx="4256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1196752"/>
            <a:ext cx="85972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4">
                    <a:lumMod val="75000"/>
                  </a:schemeClr>
                </a:solidFill>
              </a:rPr>
              <a:t>Pánská peněženka uzavíraná přeložením</a:t>
            </a:r>
          </a:p>
          <a:p>
            <a:r>
              <a:rPr lang="cs-CZ" sz="3200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cs-CZ" sz="3200" dirty="0" smtClean="0">
                <a:solidFill>
                  <a:schemeClr val="accent4">
                    <a:lumMod val="75000"/>
                  </a:schemeClr>
                </a:solidFill>
              </a:rPr>
              <a:t>lavního dílu. Je členěna různé přihrádky, </a:t>
            </a:r>
          </a:p>
          <a:p>
            <a:r>
              <a:rPr lang="cs-CZ" sz="3200" dirty="0" smtClean="0">
                <a:solidFill>
                  <a:schemeClr val="accent4">
                    <a:lumMod val="75000"/>
                  </a:schemeClr>
                </a:solidFill>
              </a:rPr>
              <a:t>kde se ukládají, bankovky, doklady, </a:t>
            </a:r>
          </a:p>
          <a:p>
            <a:r>
              <a:rPr lang="cs-CZ" sz="3200" dirty="0" smtClean="0">
                <a:solidFill>
                  <a:schemeClr val="accent4">
                    <a:lumMod val="75000"/>
                  </a:schemeClr>
                </a:solidFill>
              </a:rPr>
              <a:t>kreditní karty atd.</a:t>
            </a:r>
            <a:endParaRPr lang="cs-CZ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332656"/>
            <a:ext cx="761238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800"/>
              </a:lnSpc>
              <a:spcBef>
                <a:spcPct val="0"/>
              </a:spcBef>
            </a:pPr>
            <a:r>
              <a:rPr lang="cs-CZ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DĚTSKÁ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0781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23780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2501900"/>
            <a:ext cx="246856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04724"/>
            <a:ext cx="21574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3170" y="1168782"/>
            <a:ext cx="90252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Určena na drobné mince a bankovky, mají </a:t>
            </a:r>
          </a:p>
          <a:p>
            <a:r>
              <a:rPr lang="cs-CZ" sz="2800" dirty="0" smtClean="0"/>
              <a:t>jedno nebo více oddělení, uzavírají se </a:t>
            </a:r>
            <a:r>
              <a:rPr lang="cs-CZ" sz="2800" dirty="0" err="1" smtClean="0"/>
              <a:t>klopničkou</a:t>
            </a:r>
            <a:r>
              <a:rPr lang="cs-CZ" sz="2800" dirty="0" smtClean="0"/>
              <a:t>, </a:t>
            </a:r>
          </a:p>
          <a:p>
            <a:r>
              <a:rPr lang="cs-CZ" sz="2800" dirty="0" smtClean="0"/>
              <a:t>zipem nebo na tlačku. Mají dětské motivy.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6346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454597" cy="305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548680"/>
            <a:ext cx="20168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Manikúry</a:t>
            </a:r>
          </a:p>
          <a:p>
            <a:r>
              <a:rPr lang="cs-CZ" sz="3200" dirty="0" err="1" smtClean="0">
                <a:solidFill>
                  <a:srgbClr val="FFC000"/>
                </a:solidFill>
              </a:rPr>
              <a:t>Necesery</a:t>
            </a:r>
            <a:endParaRPr lang="cs-CZ" sz="3200" dirty="0" smtClean="0">
              <a:solidFill>
                <a:srgbClr val="FFC000"/>
              </a:solidFill>
            </a:endParaRPr>
          </a:p>
          <a:p>
            <a:r>
              <a:rPr lang="cs-CZ" sz="3200" dirty="0" smtClean="0">
                <a:solidFill>
                  <a:srgbClr val="0070C0"/>
                </a:solidFill>
              </a:rPr>
              <a:t>Klíčenky</a:t>
            </a:r>
          </a:p>
          <a:p>
            <a:endParaRPr lang="cs-CZ" sz="3200" dirty="0" smtClean="0"/>
          </a:p>
          <a:p>
            <a:endParaRPr 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3318693" cy="22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37" y="2367718"/>
            <a:ext cx="3276846" cy="237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72174"/>
            <a:ext cx="2570759" cy="303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71099"/>
            <a:ext cx="2382589" cy="243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3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7867" y="284217"/>
            <a:ext cx="16530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Opasky</a:t>
            </a:r>
          </a:p>
          <a:p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39" y="283198"/>
            <a:ext cx="4830861" cy="240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44646"/>
            <a:ext cx="56292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2" y="822826"/>
            <a:ext cx="4117106" cy="411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03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836712"/>
            <a:ext cx="733726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Otázky k opakování :</a:t>
            </a:r>
          </a:p>
          <a:p>
            <a:endParaRPr lang="cs-CZ" sz="32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FF0000"/>
                </a:solidFill>
              </a:rPr>
              <a:t>K čemu slouží peněženky?</a:t>
            </a:r>
          </a:p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FF0000"/>
                </a:solidFill>
              </a:rPr>
              <a:t>Jak peněženky rozdělujeme.</a:t>
            </a:r>
          </a:p>
          <a:p>
            <a:pPr marL="514350" indent="-514350">
              <a:buAutoNum type="arabicPeriod"/>
            </a:pPr>
            <a:r>
              <a:rPr lang="cs-CZ" sz="3200" dirty="0" smtClean="0">
                <a:solidFill>
                  <a:srgbClr val="FF0000"/>
                </a:solidFill>
              </a:rPr>
              <a:t>Z jakých materiálů se peněženky </a:t>
            </a:r>
          </a:p>
          <a:p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   vyrábí?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4. Čím je charakteristická dětská </a:t>
            </a:r>
          </a:p>
          <a:p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   peněženka? 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5. Co patří mezi drobné galanterní</a:t>
            </a:r>
          </a:p>
          <a:p>
            <a:r>
              <a:rPr lang="cs-CZ" sz="3200">
                <a:solidFill>
                  <a:srgbClr val="FF0000"/>
                </a:solidFill>
              </a:rPr>
              <a:t> </a:t>
            </a:r>
            <a:r>
              <a:rPr lang="cs-CZ" sz="3200" smtClean="0">
                <a:solidFill>
                  <a:srgbClr val="FF0000"/>
                </a:solidFill>
              </a:rPr>
              <a:t>   zboží?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20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</TotalTime>
  <Words>168</Words>
  <Application>Microsoft Office PowerPoint</Application>
  <PresentationFormat>Předvádění na obrazovce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14</cp:revision>
  <cp:lastPrinted>2012-08-29T09:06:59Z</cp:lastPrinted>
  <dcterms:created xsi:type="dcterms:W3CDTF">2012-08-27T10:19:28Z</dcterms:created>
  <dcterms:modified xsi:type="dcterms:W3CDTF">2013-01-21T07:59:55Z</dcterms:modified>
</cp:coreProperties>
</file>