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52_INOVACE_ZBO2_2864Ho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10. 01. 2013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Test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pomocí programu PowerPoint,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ověření znalostí testem.</a:t>
            </a:r>
            <a:endParaRPr lang="cs-CZ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Čas</a:t>
            </a:r>
            <a:r>
              <a:rPr lang="cs-CZ" b="1">
                <a:solidFill>
                  <a:schemeClr val="bg2">
                    <a:lumMod val="25000"/>
                  </a:schemeClr>
                </a:solidFill>
              </a:rPr>
              <a:t>: </a:t>
            </a:r>
            <a:r>
              <a:rPr lang="cs-CZ" b="1" smtClean="0">
                <a:solidFill>
                  <a:schemeClr val="bg2">
                    <a:lumMod val="25000"/>
                  </a:schemeClr>
                </a:solidFill>
              </a:rPr>
              <a:t>10 minut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</a:rPr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337464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Hodnocení :</a:t>
            </a:r>
          </a:p>
          <a:p>
            <a:endParaRPr lang="cs-CZ" sz="3200" dirty="0"/>
          </a:p>
          <a:p>
            <a:pPr marL="342900" indent="-342900">
              <a:buAutoNum type="arabicPlain"/>
            </a:pPr>
            <a:r>
              <a:rPr lang="cs-CZ" sz="3200" dirty="0" smtClean="0"/>
              <a:t> 	8	  bodů</a:t>
            </a:r>
          </a:p>
          <a:p>
            <a:pPr marL="342900" indent="-342900">
              <a:buAutoNum type="arabicPlain"/>
            </a:pPr>
            <a:r>
              <a:rPr lang="cs-CZ" sz="3200" dirty="0" smtClean="0"/>
              <a:t> 	7 – 6  bodů</a:t>
            </a:r>
          </a:p>
          <a:p>
            <a:pPr marL="342900" indent="-342900">
              <a:buAutoNum type="arabicPlain"/>
            </a:pPr>
            <a:r>
              <a:rPr lang="cs-CZ" sz="3200" dirty="0" smtClean="0"/>
              <a:t> 	5 – 4  bodů</a:t>
            </a:r>
          </a:p>
          <a:p>
            <a:pPr marL="342900" indent="-342900">
              <a:buAutoNum type="arabicPlain"/>
            </a:pPr>
            <a:r>
              <a:rPr lang="cs-CZ" sz="3200" dirty="0" smtClean="0"/>
              <a:t> 	3 – 2  bodů</a:t>
            </a:r>
          </a:p>
          <a:p>
            <a:pPr marL="342900" indent="-342900">
              <a:buAutoNum type="arabicPlain"/>
            </a:pPr>
            <a:r>
              <a:rPr lang="cs-CZ" sz="3200" dirty="0" smtClean="0"/>
              <a:t> 	</a:t>
            </a:r>
            <a:r>
              <a:rPr lang="cs-CZ" sz="3200" smtClean="0"/>
              <a:t>1 – 0  bodů</a:t>
            </a:r>
            <a:endParaRPr lang="cs-CZ" sz="3200" dirty="0" smtClean="0"/>
          </a:p>
          <a:p>
            <a:pPr marL="342900" indent="-342900">
              <a:buAutoNum type="arabicPlain"/>
            </a:pPr>
            <a:endParaRPr lang="cs-CZ" sz="3200" dirty="0" smtClean="0"/>
          </a:p>
          <a:p>
            <a:pPr marL="342900" indent="-342900">
              <a:buAutoNum type="arabicPlain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847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764704"/>
            <a:ext cx="784060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3200" dirty="0" smtClean="0">
                <a:solidFill>
                  <a:srgbClr val="FF0000"/>
                </a:solidFill>
              </a:rPr>
              <a:t> Čím je charakteristická jednoduchá </a:t>
            </a: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aktovka</a:t>
            </a:r>
          </a:p>
          <a:p>
            <a:endParaRPr lang="cs-CZ" sz="3200" dirty="0"/>
          </a:p>
          <a:p>
            <a:pPr marL="342900" indent="-342900">
              <a:buAutoNum type="alphaLcParenR"/>
            </a:pPr>
            <a:r>
              <a:rPr lang="cs-CZ" sz="3200" dirty="0" smtClean="0"/>
              <a:t> je bez vnitřního členění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je s vnitřním členěním do přihrádek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má oddělené jednotlivé části </a:t>
            </a:r>
          </a:p>
          <a:p>
            <a:r>
              <a:rPr lang="cs-CZ" sz="3200" dirty="0" smtClean="0"/>
              <a:t>    uzavíratelnými přihrádkami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91764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908720"/>
            <a:ext cx="806502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00B050"/>
                </a:solidFill>
              </a:rPr>
              <a:t>2. Jak se uzavírá kapsová aktovka</a:t>
            </a:r>
          </a:p>
          <a:p>
            <a:endParaRPr lang="cs-CZ" sz="3200" dirty="0"/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err="1" smtClean="0"/>
              <a:t>klopničkou</a:t>
            </a:r>
            <a:r>
              <a:rPr lang="cs-CZ" sz="3200" dirty="0" smtClean="0"/>
              <a:t> se zámkem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zipem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rámem	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 1 bod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110804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836712"/>
            <a:ext cx="7895110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7030A0"/>
                </a:solidFill>
              </a:rPr>
              <a:t>3. Jednoduchá aktovka s úzkým dnem </a:t>
            </a:r>
          </a:p>
          <a:p>
            <a:r>
              <a:rPr lang="cs-CZ" sz="3200" dirty="0">
                <a:solidFill>
                  <a:srgbClr val="7030A0"/>
                </a:solidFill>
              </a:rPr>
              <a:t> </a:t>
            </a:r>
            <a:r>
              <a:rPr lang="cs-CZ" sz="3200" dirty="0" smtClean="0">
                <a:solidFill>
                  <a:srgbClr val="7030A0"/>
                </a:solidFill>
              </a:rPr>
              <a:t>   bez držadla se nazývá</a:t>
            </a:r>
          </a:p>
          <a:p>
            <a:endParaRPr lang="cs-CZ" sz="3200" dirty="0"/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psaníčko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spisovka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err="1" smtClean="0"/>
              <a:t>dopiska</a:t>
            </a:r>
            <a:r>
              <a:rPr lang="cs-CZ" sz="3200" dirty="0" smtClean="0"/>
              <a:t> 						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1 bod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85709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806983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C00000"/>
                </a:solidFill>
              </a:rPr>
              <a:t>4. Podle čeho se určuje velikost rukavic</a:t>
            </a:r>
          </a:p>
          <a:p>
            <a:endParaRPr lang="cs-CZ" sz="3200" dirty="0"/>
          </a:p>
          <a:p>
            <a:r>
              <a:rPr lang="cs-CZ" sz="3200" dirty="0" smtClean="0"/>
              <a:t>a) obvodu ruky přes vyklenuté klouby</a:t>
            </a:r>
          </a:p>
          <a:p>
            <a:r>
              <a:rPr lang="cs-CZ" sz="3200" dirty="0" smtClean="0"/>
              <a:t>b) obvod ruky a délka prstů</a:t>
            </a:r>
          </a:p>
          <a:p>
            <a:r>
              <a:rPr lang="cs-CZ" sz="3200" dirty="0" smtClean="0"/>
              <a:t>c) obvod ruky, délka prstů a šířka dlaně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76453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2727" y="692696"/>
            <a:ext cx="8893781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3300"/>
                </a:solidFill>
              </a:rPr>
              <a:t>5. Jak rozdělujeme rukavice</a:t>
            </a:r>
          </a:p>
          <a:p>
            <a:endParaRPr lang="cs-CZ" sz="3200" dirty="0"/>
          </a:p>
          <a:p>
            <a:pPr marL="342900" indent="-342900">
              <a:buAutoNum type="alphaLcParenR"/>
            </a:pPr>
            <a:r>
              <a:rPr lang="cs-CZ" sz="3200" dirty="0" smtClean="0"/>
              <a:t> dámské, pánské, dětské, chlapecké, dívčí</a:t>
            </a:r>
          </a:p>
          <a:p>
            <a:pPr marL="342900" indent="-342900">
              <a:buAutoNum type="alphaLcParenR"/>
            </a:pPr>
            <a:r>
              <a:rPr lang="cs-CZ" sz="3200" dirty="0"/>
              <a:t> d</a:t>
            </a:r>
            <a:r>
              <a:rPr lang="cs-CZ" sz="3200" dirty="0" smtClean="0"/>
              <a:t>ámské a pánské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dámské, pánské, dětské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6538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836712"/>
            <a:ext cx="780534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6</a:t>
            </a:r>
            <a:r>
              <a:rPr lang="cs-CZ" sz="3200" dirty="0" smtClean="0">
                <a:solidFill>
                  <a:srgbClr val="FF0000"/>
                </a:solidFill>
              </a:rPr>
              <a:t>. Jaké vrchové materiály se používají </a:t>
            </a:r>
          </a:p>
          <a:p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 smtClean="0">
                <a:solidFill>
                  <a:srgbClr val="FF0000"/>
                </a:solidFill>
              </a:rPr>
              <a:t>   na vycházkové rukavice</a:t>
            </a:r>
          </a:p>
          <a:p>
            <a:endParaRPr lang="cs-CZ" sz="3200" dirty="0"/>
          </a:p>
          <a:p>
            <a:pPr marL="342900" indent="-342900">
              <a:buAutoNum type="alphaLcParenR"/>
            </a:pPr>
            <a:r>
              <a:rPr lang="cs-CZ" sz="3200" dirty="0" smtClean="0"/>
              <a:t> useň, tkaniny, pleteniny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useň, tkaniny, koženky, </a:t>
            </a:r>
            <a:r>
              <a:rPr lang="cs-CZ" sz="3200" dirty="0" err="1" smtClean="0"/>
              <a:t>barex</a:t>
            </a:r>
            <a:endParaRPr lang="cs-CZ" sz="3200" dirty="0" smtClean="0"/>
          </a:p>
          <a:p>
            <a:pPr marL="342900" indent="-342900">
              <a:buAutoNum type="alphaLcParenR"/>
            </a:pPr>
            <a:r>
              <a:rPr lang="cs-CZ" sz="3200" dirty="0" smtClean="0"/>
              <a:t> useň, pleteniny</a:t>
            </a:r>
          </a:p>
          <a:p>
            <a:pPr marL="342900" indent="-342900">
              <a:buAutoNum type="alphaLcParenR"/>
            </a:pPr>
            <a:endParaRPr lang="cs-CZ" sz="3200" dirty="0"/>
          </a:p>
          <a:p>
            <a:r>
              <a:rPr lang="cs-CZ" sz="3200" dirty="0" smtClean="0"/>
              <a:t>	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3248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00226" y="692696"/>
            <a:ext cx="872867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>
                <a:solidFill>
                  <a:srgbClr val="00B0F0"/>
                </a:solidFill>
              </a:rPr>
              <a:t>7</a:t>
            </a:r>
            <a:r>
              <a:rPr lang="cs-CZ" sz="3200" dirty="0" smtClean="0">
                <a:solidFill>
                  <a:srgbClr val="00B0F0"/>
                </a:solidFill>
              </a:rPr>
              <a:t>. K čemu slouží peněženky</a:t>
            </a:r>
          </a:p>
          <a:p>
            <a:endParaRPr lang="cs-CZ" sz="3200" dirty="0"/>
          </a:p>
          <a:p>
            <a:r>
              <a:rPr lang="cs-CZ" sz="3200" dirty="0" smtClean="0"/>
              <a:t>a) k přechovávání peněz</a:t>
            </a:r>
          </a:p>
          <a:p>
            <a:r>
              <a:rPr lang="cs-CZ" sz="3200" dirty="0" smtClean="0"/>
              <a:t>b) k přechovávání peněz, bankovek, mincí</a:t>
            </a:r>
          </a:p>
          <a:p>
            <a:r>
              <a:rPr lang="cs-CZ" sz="3200" dirty="0" smtClean="0"/>
              <a:t>c) k přechovávání kreditek, mincí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45930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08720"/>
            <a:ext cx="740138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/>
              <a:t>8</a:t>
            </a:r>
            <a:r>
              <a:rPr lang="cs-CZ" sz="3200" dirty="0" smtClean="0"/>
              <a:t>. Z jakého materiálu jsou nejčastěji</a:t>
            </a:r>
          </a:p>
          <a:p>
            <a:r>
              <a:rPr lang="cs-CZ" sz="3200" dirty="0"/>
              <a:t> </a:t>
            </a:r>
            <a:r>
              <a:rPr lang="cs-CZ" sz="3200" dirty="0" smtClean="0"/>
              <a:t>   dětské peněženky</a:t>
            </a:r>
          </a:p>
          <a:p>
            <a:endParaRPr lang="cs-CZ" sz="3200" dirty="0"/>
          </a:p>
          <a:p>
            <a:pPr marL="342900" indent="-342900">
              <a:buAutoNum type="alphaLcParenR"/>
            </a:pPr>
            <a:r>
              <a:rPr lang="cs-CZ" sz="3200" dirty="0" smtClean="0"/>
              <a:t> z </a:t>
            </a:r>
            <a:r>
              <a:rPr lang="cs-CZ" sz="3200" dirty="0" err="1" smtClean="0"/>
              <a:t>úsní</a:t>
            </a:r>
            <a:endParaRPr lang="cs-CZ" sz="3200" dirty="0" smtClean="0"/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z textilu, usní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z plastu, textilu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   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104922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210</Words>
  <Application>Microsoft Office PowerPoint</Application>
  <PresentationFormat>Předvádění na obrazovce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11</cp:revision>
  <cp:lastPrinted>2012-08-29T09:06:59Z</cp:lastPrinted>
  <dcterms:created xsi:type="dcterms:W3CDTF">2012-08-27T10:19:28Z</dcterms:created>
  <dcterms:modified xsi:type="dcterms:W3CDTF">2013-01-21T07:31:40Z</dcterms:modified>
</cp:coreProperties>
</file>