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4048" y="476672"/>
            <a:ext cx="3368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52_INOVACE_ZBO2_0164Ho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32656"/>
            <a:ext cx="3326130" cy="714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611560" y="1124745"/>
            <a:ext cx="813690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10. 01. 2013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Autor: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Obuv a kožená galanterie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: Vady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obuvi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Materiál byl vytvořen v souladu se ŠVP příslušného oboru vzdělání.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Popis využití: Název výukového materiálu byl vytvořen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pomocí programu PowerPoint, na závěr shrnutí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a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procvičování  kontrolních otázek.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Výkladová hodina s procvičováním - diskuze</a:t>
            </a:r>
          </a:p>
          <a:p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cs-CZ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915816" y="260648"/>
            <a:ext cx="293060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Vady obuvi</a:t>
            </a:r>
            <a:endParaRPr lang="cs-CZ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11560" y="1500986"/>
            <a:ext cx="7665881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Vady obuvi vznikají při výrobě obuvi. </a:t>
            </a:r>
          </a:p>
          <a:p>
            <a:r>
              <a:rPr lang="cs-CZ" sz="3200" dirty="0" smtClean="0"/>
              <a:t>Nejčastěji vady vznikají 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3200" dirty="0" smtClean="0"/>
              <a:t>Špatnými rozměry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3200" dirty="0" smtClean="0"/>
              <a:t>Povrchovými úpravami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3200" dirty="0" smtClean="0"/>
              <a:t>Zpracováním kůže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3200" dirty="0" smtClean="0"/>
              <a:t>Zpracováním jednotlivých dílů</a:t>
            </a:r>
          </a:p>
          <a:p>
            <a:pPr marL="457200" indent="-457200">
              <a:buFont typeface="Arial" pitchFamily="34" charset="0"/>
              <a:buChar char="•"/>
            </a:pPr>
            <a:endParaRPr lang="cs-CZ" sz="3200" dirty="0" smtClean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405553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978185" y="369530"/>
            <a:ext cx="51876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Závady na materiálech</a:t>
            </a:r>
            <a:endParaRPr lang="cs-CZ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403647" y="1348800"/>
            <a:ext cx="5646097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3200" dirty="0" smtClean="0">
                <a:solidFill>
                  <a:srgbClr val="00B0F0"/>
                </a:solidFill>
              </a:rPr>
              <a:t>vrchový materiál: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3200" dirty="0">
                <a:solidFill>
                  <a:srgbClr val="7030A0"/>
                </a:solidFill>
              </a:rPr>
              <a:t>j</a:t>
            </a:r>
            <a:r>
              <a:rPr lang="cs-CZ" sz="3200" dirty="0" smtClean="0">
                <a:solidFill>
                  <a:srgbClr val="7030A0"/>
                </a:solidFill>
              </a:rPr>
              <a:t>izvy po škrábancích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3200" dirty="0">
                <a:solidFill>
                  <a:srgbClr val="7030A0"/>
                </a:solidFill>
              </a:rPr>
              <a:t>z</a:t>
            </a:r>
            <a:r>
              <a:rPr lang="cs-CZ" sz="3200" dirty="0" smtClean="0">
                <a:solidFill>
                  <a:srgbClr val="7030A0"/>
                </a:solidFill>
              </a:rPr>
              <a:t>tráta lícové kresby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3200" dirty="0">
                <a:solidFill>
                  <a:srgbClr val="7030A0"/>
                </a:solidFill>
              </a:rPr>
              <a:t>z</a:t>
            </a:r>
            <a:r>
              <a:rPr lang="cs-CZ" sz="3200" dirty="0" smtClean="0">
                <a:solidFill>
                  <a:srgbClr val="7030A0"/>
                </a:solidFill>
              </a:rPr>
              <a:t>tráta desénu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3200" dirty="0">
                <a:solidFill>
                  <a:srgbClr val="7030A0"/>
                </a:solidFill>
              </a:rPr>
              <a:t>n</a:t>
            </a:r>
            <a:r>
              <a:rPr lang="cs-CZ" sz="3200" dirty="0" smtClean="0">
                <a:solidFill>
                  <a:srgbClr val="7030A0"/>
                </a:solidFill>
              </a:rPr>
              <a:t>estejnoměrné vybarvení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3200" dirty="0">
                <a:solidFill>
                  <a:srgbClr val="7030A0"/>
                </a:solidFill>
              </a:rPr>
              <a:t>p</a:t>
            </a:r>
            <a:r>
              <a:rPr lang="cs-CZ" sz="3200" dirty="0" smtClean="0">
                <a:solidFill>
                  <a:srgbClr val="7030A0"/>
                </a:solidFill>
              </a:rPr>
              <a:t>oškrábání povrchu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3200" dirty="0">
                <a:solidFill>
                  <a:srgbClr val="7030A0"/>
                </a:solidFill>
              </a:rPr>
              <a:t>k</a:t>
            </a:r>
            <a:r>
              <a:rPr lang="cs-CZ" sz="3200" dirty="0" smtClean="0">
                <a:solidFill>
                  <a:srgbClr val="7030A0"/>
                </a:solidFill>
              </a:rPr>
              <a:t>apky od laku, lepidel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3200" dirty="0">
                <a:solidFill>
                  <a:srgbClr val="7030A0"/>
                </a:solidFill>
              </a:rPr>
              <a:t>v</a:t>
            </a:r>
            <a:r>
              <a:rPr lang="cs-CZ" sz="3200" dirty="0" smtClean="0">
                <a:solidFill>
                  <a:srgbClr val="7030A0"/>
                </a:solidFill>
              </a:rPr>
              <a:t>adné značení údajů</a:t>
            </a:r>
          </a:p>
          <a:p>
            <a:pPr marL="457200" indent="-457200">
              <a:buFont typeface="Wingdings" pitchFamily="2" charset="2"/>
              <a:buChar char="Ø"/>
            </a:pPr>
            <a:endParaRPr lang="cs-CZ" sz="3200" dirty="0" smtClean="0">
              <a:solidFill>
                <a:srgbClr val="7030A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endParaRPr lang="cs-CZ" sz="3200" dirty="0" smtClean="0">
              <a:solidFill>
                <a:srgbClr val="7030A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262146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94441" y="764704"/>
            <a:ext cx="690285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Závady se nejčastěji vyskytují </a:t>
            </a:r>
            <a:endParaRPr lang="cs-CZ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99592" y="2060848"/>
            <a:ext cx="649408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3200" dirty="0" smtClean="0"/>
              <a:t>v okraji po obvodu dílce obuvi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3200" dirty="0"/>
              <a:t>n</a:t>
            </a:r>
            <a:r>
              <a:rPr lang="cs-CZ" sz="3200" dirty="0" smtClean="0"/>
              <a:t>a vrchových dílcích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3200" dirty="0" smtClean="0"/>
              <a:t>na podšívkových dílcích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3200" dirty="0" smtClean="0"/>
              <a:t>na nártu</a:t>
            </a:r>
          </a:p>
          <a:p>
            <a:endParaRPr lang="cs-CZ" sz="3200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sz="3200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481430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23811" y="1266382"/>
            <a:ext cx="862607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Zboží při prodeji musí být zkontrolováno. </a:t>
            </a:r>
          </a:p>
          <a:p>
            <a:r>
              <a:rPr lang="cs-CZ" sz="3200" dirty="0" smtClean="0"/>
              <a:t>U obuvi se prověřuje: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cs-CZ" sz="3200" dirty="0" smtClean="0"/>
              <a:t>Shodnost v páru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cs-CZ" sz="3200" dirty="0" smtClean="0"/>
              <a:t>Barva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cs-CZ" sz="3200" dirty="0" smtClean="0"/>
              <a:t>Velikost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cs-CZ" sz="3200" dirty="0" smtClean="0"/>
              <a:t>Vnitřní část obuvi – spoje, hřebíčky, </a:t>
            </a:r>
          </a:p>
          <a:p>
            <a:r>
              <a:rPr lang="cs-CZ" sz="3200" dirty="0"/>
              <a:t>	</a:t>
            </a:r>
            <a:r>
              <a:rPr lang="cs-CZ" sz="3200" dirty="0" smtClean="0"/>
              <a:t>			      stélka, skobičky</a:t>
            </a:r>
          </a:p>
          <a:p>
            <a:endParaRPr lang="cs-CZ" sz="3200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862941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25054" y="836712"/>
            <a:ext cx="8494633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Otázky k opakování</a:t>
            </a:r>
          </a:p>
          <a:p>
            <a:endParaRPr lang="cs-CZ" sz="3200" dirty="0"/>
          </a:p>
          <a:p>
            <a:pPr marL="514350" indent="-514350">
              <a:buAutoNum type="arabicPeriod"/>
            </a:pPr>
            <a:r>
              <a:rPr lang="cs-CZ" sz="3200" dirty="0" smtClean="0"/>
              <a:t>Jaké vady se nejčastěji na obuvi </a:t>
            </a:r>
          </a:p>
          <a:p>
            <a:r>
              <a:rPr lang="cs-CZ" sz="3200" dirty="0"/>
              <a:t> </a:t>
            </a:r>
            <a:r>
              <a:rPr lang="cs-CZ" sz="3200" dirty="0" smtClean="0"/>
              <a:t>   vyskytují?</a:t>
            </a:r>
          </a:p>
          <a:p>
            <a:r>
              <a:rPr lang="cs-CZ" sz="3200" dirty="0" smtClean="0"/>
              <a:t>2. Které závady se vyskytují na vrchovém </a:t>
            </a:r>
          </a:p>
          <a:p>
            <a:r>
              <a:rPr lang="cs-CZ" sz="3200" dirty="0"/>
              <a:t> </a:t>
            </a:r>
            <a:r>
              <a:rPr lang="cs-CZ" sz="3200" dirty="0" smtClean="0"/>
              <a:t>   materiálu?</a:t>
            </a:r>
          </a:p>
          <a:p>
            <a:r>
              <a:rPr lang="cs-CZ" sz="3200" dirty="0" smtClean="0"/>
              <a:t>3. Co kontrolujeme při prodeji obuvi?</a:t>
            </a:r>
          </a:p>
          <a:p>
            <a:r>
              <a:rPr lang="cs-CZ" sz="3200" dirty="0"/>
              <a:t> </a:t>
            </a:r>
            <a:r>
              <a:rPr lang="cs-CZ" sz="3200" dirty="0" smtClean="0"/>
              <a:t>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1227538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136</TotalTime>
  <Words>134</Words>
  <Application>Microsoft Office PowerPoint</Application>
  <PresentationFormat>Předvádění na obrazovce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Horvatova Marie</cp:lastModifiedBy>
  <cp:revision>11</cp:revision>
  <cp:lastPrinted>2012-08-29T09:06:59Z</cp:lastPrinted>
  <dcterms:created xsi:type="dcterms:W3CDTF">2012-08-27T10:19:28Z</dcterms:created>
  <dcterms:modified xsi:type="dcterms:W3CDTF">2013-01-21T07:32:14Z</dcterms:modified>
</cp:coreProperties>
</file>