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52_INOVACE_ZBO2_2864Ho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15. 01. 2013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Test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pomocí programu PowerPoint,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ověření znalostí testem.</a:t>
            </a:r>
          </a:p>
          <a:p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Čas 10 minut.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908720"/>
            <a:ext cx="836479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10"/>
            </a:pPr>
            <a:r>
              <a:rPr lang="cs-CZ" sz="3200" dirty="0" smtClean="0">
                <a:solidFill>
                  <a:srgbClr val="008000"/>
                </a:solidFill>
              </a:rPr>
              <a:t> U domácí obuvi je konstrukce obuvi </a:t>
            </a:r>
            <a:r>
              <a:rPr lang="cs-CZ" sz="3200" dirty="0" smtClean="0"/>
              <a:t>:</a:t>
            </a:r>
          </a:p>
          <a:p>
            <a:pPr marL="342900" indent="-342900">
              <a:buAutoNum type="arabicPeriod" startAt="10"/>
            </a:pPr>
            <a:endParaRPr lang="cs-CZ" sz="3200" dirty="0"/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jednoduchá</a:t>
            </a:r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složitá</a:t>
            </a:r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podle toho o jakou obuv jde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 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36827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908720"/>
            <a:ext cx="468750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Hodnocení :</a:t>
            </a:r>
          </a:p>
          <a:p>
            <a:endParaRPr lang="cs-CZ" sz="3200" dirty="0"/>
          </a:p>
          <a:p>
            <a:r>
              <a:rPr lang="cs-CZ" sz="3200" dirty="0" smtClean="0"/>
              <a:t>1		18 – 16 bodů</a:t>
            </a:r>
          </a:p>
          <a:p>
            <a:r>
              <a:rPr lang="cs-CZ" sz="3200" dirty="0" smtClean="0"/>
              <a:t>2		15 – 12 bodů</a:t>
            </a:r>
          </a:p>
          <a:p>
            <a:r>
              <a:rPr lang="cs-CZ" sz="3200" dirty="0" smtClean="0"/>
              <a:t>3		11 – 9 bodů</a:t>
            </a:r>
          </a:p>
          <a:p>
            <a:r>
              <a:rPr lang="cs-CZ" sz="3200" dirty="0" smtClean="0"/>
              <a:t>4		 8 – 5 bodů</a:t>
            </a:r>
          </a:p>
          <a:p>
            <a:r>
              <a:rPr lang="cs-CZ" sz="3200" smtClean="0"/>
              <a:t>5		 4 </a:t>
            </a:r>
            <a:r>
              <a:rPr lang="cs-CZ" sz="3200" dirty="0" smtClean="0"/>
              <a:t>– 0 bodů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9063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908720"/>
            <a:ext cx="851386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3200" dirty="0" smtClean="0">
                <a:solidFill>
                  <a:srgbClr val="002060"/>
                </a:solidFill>
              </a:rPr>
              <a:t> Jaké vady nejčastěji vznikají pří výrobě </a:t>
            </a:r>
          </a:p>
          <a:p>
            <a:r>
              <a:rPr lang="cs-CZ" sz="3200" dirty="0" smtClean="0">
                <a:solidFill>
                  <a:srgbClr val="002060"/>
                </a:solidFill>
              </a:rPr>
              <a:t>    obuvi?</a:t>
            </a:r>
          </a:p>
          <a:p>
            <a:r>
              <a:rPr lang="cs-CZ" sz="3200" dirty="0" smtClean="0"/>
              <a:t> a) špatné rozměry</a:t>
            </a:r>
          </a:p>
          <a:p>
            <a:r>
              <a:rPr lang="cs-CZ" sz="3200" dirty="0" smtClean="0"/>
              <a:t> b) nedostatečná délka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c) špatná povrchová úprava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d) dobré zpracování kůže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e) dostatečná flexibilita</a:t>
            </a:r>
          </a:p>
          <a:p>
            <a:r>
              <a:rPr lang="cs-CZ" sz="3200" dirty="0" smtClean="0"/>
              <a:t> f) správné rozměry obuvi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2 body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96794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92696"/>
            <a:ext cx="7096815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C00000"/>
                </a:solidFill>
              </a:rPr>
              <a:t>2. Jaké závady mohou vzniknout </a:t>
            </a:r>
          </a:p>
          <a:p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dirty="0" smtClean="0">
                <a:solidFill>
                  <a:srgbClr val="C00000"/>
                </a:solidFill>
              </a:rPr>
              <a:t>   na vrchovém materiálů?</a:t>
            </a:r>
          </a:p>
          <a:p>
            <a:endParaRPr lang="cs-CZ" sz="3200" dirty="0">
              <a:solidFill>
                <a:srgbClr val="C00000"/>
              </a:solidFill>
            </a:endParaRPr>
          </a:p>
          <a:p>
            <a:pPr marL="342900" indent="-342900">
              <a:buAutoNum type="alphaLcParenR"/>
            </a:pPr>
            <a:r>
              <a:rPr lang="cs-CZ" sz="3200" dirty="0" smtClean="0"/>
              <a:t>Kapky od lepidla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Krásná lícová kresba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Nestejnoměrné vybarvení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Stejnoměrné vybarvení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Nesprávné označení údajů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Správný desén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3 body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7138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31776"/>
            <a:ext cx="8143576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00B050"/>
                </a:solidFill>
              </a:rPr>
              <a:t>3. Co se musí při prodeji na obuvi </a:t>
            </a:r>
          </a:p>
          <a:p>
            <a:r>
              <a:rPr lang="cs-CZ" sz="3200" dirty="0">
                <a:solidFill>
                  <a:srgbClr val="00B050"/>
                </a:solidFill>
              </a:rPr>
              <a:t> </a:t>
            </a:r>
            <a:r>
              <a:rPr lang="cs-CZ" sz="3200" dirty="0" smtClean="0">
                <a:solidFill>
                  <a:srgbClr val="00B050"/>
                </a:solidFill>
              </a:rPr>
              <a:t>   kontrolovat</a:t>
            </a:r>
          </a:p>
          <a:p>
            <a:endParaRPr lang="cs-CZ" sz="3200" dirty="0"/>
          </a:p>
          <a:p>
            <a:pPr marL="342900" indent="-342900">
              <a:buAutoNum type="alphaLcParenR"/>
            </a:pPr>
            <a:r>
              <a:rPr lang="cs-CZ" sz="3200" dirty="0" smtClean="0"/>
              <a:t>Velikost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Shodnost páru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Materiál – správné označení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Vnitřní část obuvi – shrnutí stélky atd.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Způsob výroby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Účelovost obuvi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Střih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3 body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2198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836711"/>
            <a:ext cx="872867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4. Které </a:t>
            </a:r>
            <a:r>
              <a:rPr lang="cs-CZ" sz="3200" dirty="0">
                <a:solidFill>
                  <a:srgbClr val="FF0000"/>
                </a:solidFill>
              </a:rPr>
              <a:t>přípravky vytvářejí </a:t>
            </a:r>
            <a:r>
              <a:rPr lang="cs-CZ" sz="3200" dirty="0" smtClean="0">
                <a:solidFill>
                  <a:srgbClr val="FF0000"/>
                </a:solidFill>
              </a:rPr>
              <a:t>na </a:t>
            </a:r>
            <a:r>
              <a:rPr lang="cs-CZ" sz="3200" dirty="0">
                <a:solidFill>
                  <a:srgbClr val="FF0000"/>
                </a:solidFill>
              </a:rPr>
              <a:t>povrchu </a:t>
            </a:r>
            <a:endParaRPr lang="cs-CZ" sz="3200" dirty="0" smtClean="0">
              <a:solidFill>
                <a:srgbClr val="FF0000"/>
              </a:solidFill>
            </a:endParaRPr>
          </a:p>
          <a:p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   tenkou </a:t>
            </a:r>
            <a:r>
              <a:rPr lang="cs-CZ" sz="3200" dirty="0">
                <a:solidFill>
                  <a:srgbClr val="FF0000"/>
                </a:solidFill>
              </a:rPr>
              <a:t>vrstvu, která zabraňuje </a:t>
            </a:r>
            <a:endParaRPr lang="cs-CZ" sz="3200" dirty="0" smtClean="0">
              <a:solidFill>
                <a:srgbClr val="FF0000"/>
              </a:solidFill>
            </a:endParaRPr>
          </a:p>
          <a:p>
            <a:r>
              <a:rPr lang="cs-CZ" sz="3200" dirty="0" smtClean="0">
                <a:solidFill>
                  <a:srgbClr val="FF0000"/>
                </a:solidFill>
              </a:rPr>
              <a:t>    ulpívání </a:t>
            </a:r>
            <a:r>
              <a:rPr lang="cs-CZ" sz="3200" dirty="0">
                <a:solidFill>
                  <a:srgbClr val="FF0000"/>
                </a:solidFill>
              </a:rPr>
              <a:t>prachu a nečistot, odpuzuje </a:t>
            </a:r>
            <a:endParaRPr lang="cs-CZ" sz="3200" dirty="0" smtClean="0">
              <a:solidFill>
                <a:srgbClr val="FF0000"/>
              </a:solidFill>
            </a:endParaRPr>
          </a:p>
          <a:p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   vodu.</a:t>
            </a:r>
          </a:p>
          <a:p>
            <a:endParaRPr lang="cs-CZ" sz="3200" dirty="0"/>
          </a:p>
          <a:p>
            <a:pPr marL="342900" indent="-342900">
              <a:buAutoNum type="alphaLcParenR"/>
            </a:pPr>
            <a:r>
              <a:rPr lang="cs-CZ" sz="3200" dirty="0" smtClean="0"/>
              <a:t> Spreje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 Krémy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 Čistící pěna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	 1bod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43466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20688"/>
            <a:ext cx="830708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5. Speciální kaučukový kartáč se používá</a:t>
            </a:r>
          </a:p>
          <a:p>
            <a:endParaRPr lang="cs-CZ" sz="3200" dirty="0"/>
          </a:p>
          <a:p>
            <a:pPr marL="342900" indent="-342900">
              <a:buAutoNum type="alphaLcParenR"/>
            </a:pPr>
            <a:r>
              <a:rPr lang="cs-CZ" sz="3200" dirty="0" smtClean="0"/>
              <a:t> na hladkou useň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 na textil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 na velur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0059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8353569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3300"/>
                </a:solidFill>
              </a:rPr>
              <a:t>6. Impregnační </a:t>
            </a:r>
            <a:r>
              <a:rPr lang="cs-CZ" sz="3200" dirty="0">
                <a:solidFill>
                  <a:srgbClr val="FF3300"/>
                </a:solidFill>
              </a:rPr>
              <a:t>a ošetřující sprej </a:t>
            </a:r>
            <a:endParaRPr lang="cs-CZ" sz="3200" dirty="0" smtClean="0">
              <a:solidFill>
                <a:srgbClr val="FF3300"/>
              </a:solidFill>
            </a:endParaRPr>
          </a:p>
          <a:p>
            <a:r>
              <a:rPr lang="cs-CZ" sz="3200" dirty="0">
                <a:solidFill>
                  <a:srgbClr val="FF3300"/>
                </a:solidFill>
              </a:rPr>
              <a:t> </a:t>
            </a:r>
            <a:r>
              <a:rPr lang="cs-CZ" sz="3200" dirty="0" smtClean="0">
                <a:solidFill>
                  <a:srgbClr val="FF3300"/>
                </a:solidFill>
              </a:rPr>
              <a:t>   na </a:t>
            </a:r>
            <a:r>
              <a:rPr lang="cs-CZ" sz="3200" dirty="0">
                <a:solidFill>
                  <a:srgbClr val="FF3300"/>
                </a:solidFill>
              </a:rPr>
              <a:t>maštěné, přírodní </a:t>
            </a:r>
            <a:r>
              <a:rPr lang="cs-CZ" sz="3200" dirty="0" smtClean="0">
                <a:solidFill>
                  <a:srgbClr val="FF3300"/>
                </a:solidFill>
              </a:rPr>
              <a:t>a </a:t>
            </a:r>
            <a:r>
              <a:rPr lang="cs-CZ" sz="3200" dirty="0">
                <a:solidFill>
                  <a:srgbClr val="FF3300"/>
                </a:solidFill>
              </a:rPr>
              <a:t>vysoce leštěné </a:t>
            </a:r>
            <a:endParaRPr lang="cs-CZ" sz="3200" dirty="0" smtClean="0">
              <a:solidFill>
                <a:srgbClr val="FF3300"/>
              </a:solidFill>
            </a:endParaRPr>
          </a:p>
          <a:p>
            <a:r>
              <a:rPr lang="cs-CZ" sz="3200" dirty="0">
                <a:solidFill>
                  <a:srgbClr val="FF3300"/>
                </a:solidFill>
              </a:rPr>
              <a:t> </a:t>
            </a:r>
            <a:r>
              <a:rPr lang="cs-CZ" sz="3200" dirty="0" smtClean="0">
                <a:solidFill>
                  <a:srgbClr val="FF3300"/>
                </a:solidFill>
              </a:rPr>
              <a:t>   usně má za úkol</a:t>
            </a:r>
          </a:p>
          <a:p>
            <a:endParaRPr lang="cs-CZ" sz="3200" dirty="0">
              <a:solidFill>
                <a:srgbClr val="FF3300"/>
              </a:solidFill>
            </a:endParaRPr>
          </a:p>
          <a:p>
            <a:pPr marL="342900" indent="-342900">
              <a:buAutoNum type="alphaLcParenR"/>
            </a:pPr>
            <a:r>
              <a:rPr lang="cs-CZ" sz="3200" dirty="0" smtClean="0"/>
              <a:t> zachovávat  matnou useň matnou 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a leštěnou useň  lesklou</a:t>
            </a:r>
          </a:p>
          <a:p>
            <a:pPr marL="342900" indent="-342900">
              <a:buAutoNum type="alphaLcParenR" startAt="2"/>
            </a:pPr>
            <a:r>
              <a:rPr lang="cs-CZ" sz="3200" dirty="0" smtClean="0"/>
              <a:t> odstraňovat lesklé plochy </a:t>
            </a:r>
          </a:p>
          <a:p>
            <a:pPr marL="342900" indent="-342900">
              <a:buAutoNum type="alphaLcParenR" startAt="2"/>
            </a:pPr>
            <a:r>
              <a:rPr lang="cs-CZ" sz="3200" dirty="0" smtClean="0"/>
              <a:t> textilní materiál impregnovat</a:t>
            </a:r>
          </a:p>
          <a:p>
            <a:pPr marL="342900" indent="-342900">
              <a:buAutoNum type="alphaLcParenR" startAt="2"/>
            </a:pPr>
            <a:endParaRPr lang="cs-CZ" sz="3200" dirty="0"/>
          </a:p>
          <a:p>
            <a:endParaRPr lang="cs-CZ" sz="3200" dirty="0"/>
          </a:p>
          <a:p>
            <a:r>
              <a:rPr lang="cs-CZ" sz="3200" dirty="0" smtClean="0"/>
              <a:t>						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7084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980728"/>
            <a:ext cx="814357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7. O kolik mm se má vybírat obuv větší?</a:t>
            </a:r>
          </a:p>
          <a:p>
            <a:endParaRPr lang="cs-CZ" sz="3200" dirty="0"/>
          </a:p>
          <a:p>
            <a:pPr marL="342900" indent="-342900">
              <a:buAutoNum type="alphaLcParenR"/>
            </a:pPr>
            <a:r>
              <a:rPr lang="cs-CZ" sz="3200" dirty="0" smtClean="0"/>
              <a:t> 5 mm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 8 mm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 10 mm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5208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8020144" cy="84638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8. Když kupujeme obuv, podle čeho</a:t>
            </a:r>
          </a:p>
          <a:p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   ji vybíráme?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(jmenujte 4 důvody)</a:t>
            </a:r>
          </a:p>
          <a:p>
            <a:r>
              <a:rPr lang="cs-CZ" sz="3200" dirty="0" smtClean="0"/>
              <a:t>							4 body</a:t>
            </a:r>
          </a:p>
          <a:p>
            <a:endParaRPr lang="cs-CZ" sz="3200" dirty="0"/>
          </a:p>
          <a:p>
            <a:pPr marL="342900" indent="-342900">
              <a:buAutoNum type="arabicPeriod" startAt="9"/>
            </a:pPr>
            <a:r>
              <a:rPr lang="cs-CZ" sz="3200" dirty="0" smtClean="0">
                <a:solidFill>
                  <a:srgbClr val="3366FF"/>
                </a:solidFill>
              </a:rPr>
              <a:t> Módní obuv je určena</a:t>
            </a:r>
          </a:p>
          <a:p>
            <a:endParaRPr lang="cs-CZ" sz="3200" dirty="0" smtClean="0"/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k dlouhodobému  nošení</a:t>
            </a:r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ke krátkodobému nošení</a:t>
            </a:r>
          </a:p>
          <a:p>
            <a:pPr marL="342900" indent="-342900">
              <a:buAutoNum type="alphaLcParenR"/>
            </a:pPr>
            <a:r>
              <a:rPr lang="cs-CZ" sz="3200" dirty="0"/>
              <a:t> j</a:t>
            </a:r>
            <a:r>
              <a:rPr lang="cs-CZ" sz="3200" dirty="0" smtClean="0"/>
              <a:t>e jedno, kde ji nosíme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1 bod</a:t>
            </a:r>
          </a:p>
          <a:p>
            <a:pPr marL="342900" indent="-342900">
              <a:buAutoNum type="alphaLcParenR"/>
            </a:pPr>
            <a:endParaRPr lang="cs-CZ" sz="3200" dirty="0" smtClean="0"/>
          </a:p>
          <a:p>
            <a:pPr marL="342900" indent="-342900">
              <a:buAutoNum type="alphaLcParenR"/>
            </a:pPr>
            <a:endParaRPr lang="cs-CZ" sz="3200" dirty="0" smtClean="0"/>
          </a:p>
          <a:p>
            <a:pPr marL="342900" indent="-342900">
              <a:buAutoNum type="alphaLcParenR"/>
            </a:pPr>
            <a:endParaRPr lang="cs-CZ" sz="3200" dirty="0" smtClean="0"/>
          </a:p>
          <a:p>
            <a:pPr marL="342900" indent="-342900">
              <a:buAutoNum type="alphaLcParenR"/>
            </a:pPr>
            <a:endParaRPr lang="cs-CZ" sz="3200" dirty="0" smtClean="0"/>
          </a:p>
          <a:p>
            <a:endParaRPr lang="cs-CZ" sz="3200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4740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255</Words>
  <Application>Microsoft Office PowerPoint</Application>
  <PresentationFormat>Předvádění na obrazovce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12</cp:revision>
  <cp:lastPrinted>2012-08-29T09:06:59Z</cp:lastPrinted>
  <dcterms:created xsi:type="dcterms:W3CDTF">2012-08-27T10:19:28Z</dcterms:created>
  <dcterms:modified xsi:type="dcterms:W3CDTF">2013-01-21T07:34:25Z</dcterms:modified>
</cp:coreProperties>
</file>