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00"/>
    <a:srgbClr val="CC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52_INOVACE_ZBO2_2964Ho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16.01.2013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Zásady ošetřování kožené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galanterie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na závěr shrnutí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s procvičováním - diskuze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98941" y="1844824"/>
            <a:ext cx="69461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Ošetřování výrobků </a:t>
            </a:r>
          </a:p>
          <a:p>
            <a:pPr algn="ctr"/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</a:t>
            </a:r>
            <a:r>
              <a:rPr lang="cs-CZ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ožené galanterie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501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692695"/>
            <a:ext cx="865333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Výrobky v prodejnách ukládáme do skladů</a:t>
            </a:r>
          </a:p>
          <a:p>
            <a:r>
              <a:rPr lang="cs-CZ" sz="3200" dirty="0"/>
              <a:t>s</a:t>
            </a:r>
            <a:r>
              <a:rPr lang="cs-CZ" sz="3200" dirty="0" smtClean="0"/>
              <a:t> dostatečným větráním, dodržujeme </a:t>
            </a:r>
          </a:p>
          <a:p>
            <a:r>
              <a:rPr lang="cs-CZ" sz="3200" dirty="0"/>
              <a:t>v</a:t>
            </a:r>
            <a:r>
              <a:rPr lang="cs-CZ" sz="3200" dirty="0" smtClean="0"/>
              <a:t>lhkost vzduchu a teplotu. Nadměrná </a:t>
            </a:r>
          </a:p>
          <a:p>
            <a:r>
              <a:rPr lang="cs-CZ" sz="3200" dirty="0"/>
              <a:t>v</a:t>
            </a:r>
            <a:r>
              <a:rPr lang="cs-CZ" sz="3200" dirty="0" smtClean="0"/>
              <a:t>lhkost způsobuje narušení vnitřní </a:t>
            </a:r>
          </a:p>
          <a:p>
            <a:r>
              <a:rPr lang="cs-CZ" sz="3200" dirty="0" smtClean="0"/>
              <a:t>výztuhy výrobků, které se pak deformují. </a:t>
            </a:r>
          </a:p>
          <a:p>
            <a:r>
              <a:rPr lang="cs-CZ" sz="3200" dirty="0" smtClean="0"/>
              <a:t>Materiály mohou plesnivět nebo se </a:t>
            </a:r>
          </a:p>
          <a:p>
            <a:r>
              <a:rPr lang="cs-CZ" sz="3200" dirty="0" smtClean="0"/>
              <a:t>na jejich lícové straně objeví skvrny.</a:t>
            </a:r>
          </a:p>
          <a:p>
            <a:r>
              <a:rPr lang="cs-CZ" sz="3200" dirty="0" smtClean="0"/>
              <a:t>Nadměrná teplota a suchý vzduch mohou</a:t>
            </a:r>
          </a:p>
          <a:p>
            <a:r>
              <a:rPr lang="cs-CZ" sz="3200" dirty="0"/>
              <a:t>t</a:t>
            </a:r>
            <a:r>
              <a:rPr lang="cs-CZ" sz="3200" dirty="0" smtClean="0"/>
              <a:t>aké způsobit zborcení výrobku.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9076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836158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3200" dirty="0" smtClean="0">
                <a:solidFill>
                  <a:srgbClr val="FF0000"/>
                </a:solidFill>
              </a:rPr>
              <a:t> Pokud musí být výrobek ošetřován </a:t>
            </a:r>
          </a:p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speciálními prostředky, je povinností </a:t>
            </a:r>
          </a:p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dodavatele upozornit zákazníka 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    o druhu prostředků a způsobu čištění.</a:t>
            </a:r>
          </a:p>
          <a:p>
            <a:endParaRPr lang="cs-CZ" sz="3200" dirty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cs-CZ" sz="3200" dirty="0" smtClean="0">
                <a:solidFill>
                  <a:srgbClr val="7030A0"/>
                </a:solidFill>
              </a:rPr>
              <a:t> U výrobků z  usní, otřít vlhkým </a:t>
            </a:r>
          </a:p>
          <a:p>
            <a:r>
              <a:rPr lang="cs-CZ" sz="3200" dirty="0">
                <a:solidFill>
                  <a:srgbClr val="7030A0"/>
                </a:solidFill>
              </a:rPr>
              <a:t> </a:t>
            </a:r>
            <a:r>
              <a:rPr lang="cs-CZ" sz="3200" dirty="0" smtClean="0">
                <a:solidFill>
                  <a:srgbClr val="7030A0"/>
                </a:solidFill>
              </a:rPr>
              <a:t>   hadříkem a ihned vysušit.</a:t>
            </a:r>
          </a:p>
          <a:p>
            <a:endParaRPr lang="cs-CZ" sz="3200" dirty="0"/>
          </a:p>
          <a:p>
            <a:pPr marL="457200" indent="-457200">
              <a:buFont typeface="Wingdings" pitchFamily="2" charset="2"/>
              <a:buChar char="q"/>
            </a:pPr>
            <a:r>
              <a:rPr lang="cs-CZ" sz="3200" dirty="0" smtClean="0">
                <a:solidFill>
                  <a:srgbClr val="00B050"/>
                </a:solidFill>
              </a:rPr>
              <a:t>Nepoužíváme chemické prostředky, </a:t>
            </a:r>
          </a:p>
          <a:p>
            <a:r>
              <a:rPr lang="cs-CZ" sz="3200" dirty="0">
                <a:solidFill>
                  <a:srgbClr val="00B050"/>
                </a:solidFill>
              </a:rPr>
              <a:t> </a:t>
            </a:r>
            <a:r>
              <a:rPr lang="cs-CZ" sz="3200" dirty="0" smtClean="0">
                <a:solidFill>
                  <a:srgbClr val="00B050"/>
                </a:solidFill>
              </a:rPr>
              <a:t>   abychom neporušili a nesetřeli barvu.</a:t>
            </a:r>
            <a:endParaRPr lang="cs-CZ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3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868699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3200" dirty="0" smtClean="0">
                <a:solidFill>
                  <a:srgbClr val="990000"/>
                </a:solidFill>
              </a:rPr>
              <a:t> Plastové materiály umýváme s použitím </a:t>
            </a:r>
          </a:p>
          <a:p>
            <a:r>
              <a:rPr lang="cs-CZ" sz="3200" dirty="0">
                <a:solidFill>
                  <a:srgbClr val="990000"/>
                </a:solidFill>
              </a:rPr>
              <a:t> </a:t>
            </a:r>
            <a:r>
              <a:rPr lang="cs-CZ" sz="3200" dirty="0" smtClean="0">
                <a:solidFill>
                  <a:srgbClr val="990000"/>
                </a:solidFill>
              </a:rPr>
              <a:t>   osvědčených čistících prostředků </a:t>
            </a:r>
          </a:p>
          <a:p>
            <a:r>
              <a:rPr lang="cs-CZ" sz="3200" dirty="0">
                <a:solidFill>
                  <a:srgbClr val="990000"/>
                </a:solidFill>
              </a:rPr>
              <a:t> </a:t>
            </a:r>
            <a:r>
              <a:rPr lang="cs-CZ" sz="3200" dirty="0" smtClean="0">
                <a:solidFill>
                  <a:srgbClr val="990000"/>
                </a:solidFill>
              </a:rPr>
              <a:t>   nebo vlažnou vodou a mýdlem.</a:t>
            </a:r>
          </a:p>
          <a:p>
            <a:endParaRPr lang="cs-CZ" sz="3200" dirty="0">
              <a:solidFill>
                <a:srgbClr val="0000FF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cs-CZ" sz="3200" dirty="0" smtClean="0">
                <a:solidFill>
                  <a:srgbClr val="0000FF"/>
                </a:solidFill>
              </a:rPr>
              <a:t>Textilní výrobky ošetřujeme podle </a:t>
            </a:r>
          </a:p>
          <a:p>
            <a:r>
              <a:rPr lang="cs-CZ" sz="3200" dirty="0">
                <a:solidFill>
                  <a:srgbClr val="0000FF"/>
                </a:solidFill>
              </a:rPr>
              <a:t> </a:t>
            </a:r>
            <a:r>
              <a:rPr lang="cs-CZ" sz="3200" dirty="0" smtClean="0">
                <a:solidFill>
                  <a:srgbClr val="0000FF"/>
                </a:solidFill>
              </a:rPr>
              <a:t>   charakteru povrchové úpravy. </a:t>
            </a:r>
          </a:p>
          <a:p>
            <a:r>
              <a:rPr lang="cs-CZ" sz="3200" dirty="0" smtClean="0">
                <a:solidFill>
                  <a:srgbClr val="0000FF"/>
                </a:solidFill>
              </a:rPr>
              <a:t>    - kartáčem,</a:t>
            </a:r>
          </a:p>
          <a:p>
            <a:r>
              <a:rPr lang="cs-CZ" sz="3200" dirty="0">
                <a:solidFill>
                  <a:srgbClr val="0000FF"/>
                </a:solidFill>
              </a:rPr>
              <a:t> </a:t>
            </a:r>
            <a:r>
              <a:rPr lang="cs-CZ" sz="3200" dirty="0" smtClean="0">
                <a:solidFill>
                  <a:srgbClr val="0000FF"/>
                </a:solidFill>
              </a:rPr>
              <a:t>   - vlhkým hadem, pokud je nános PVC</a:t>
            </a:r>
          </a:p>
          <a:p>
            <a:r>
              <a:rPr lang="cs-CZ" sz="3200" dirty="0">
                <a:solidFill>
                  <a:srgbClr val="0000FF"/>
                </a:solidFill>
              </a:rPr>
              <a:t> </a:t>
            </a:r>
            <a:r>
              <a:rPr lang="cs-CZ" sz="3200" dirty="0" smtClean="0">
                <a:solidFill>
                  <a:srgbClr val="0000FF"/>
                </a:solidFill>
              </a:rPr>
              <a:t>   </a:t>
            </a:r>
            <a:endParaRPr lang="cs-CZ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0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692696"/>
            <a:ext cx="798167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3200" dirty="0" smtClean="0">
                <a:solidFill>
                  <a:srgbClr val="990000"/>
                </a:solidFill>
              </a:rPr>
              <a:t> </a:t>
            </a:r>
            <a:r>
              <a:rPr lang="cs-CZ" sz="3200" dirty="0" smtClean="0">
                <a:solidFill>
                  <a:srgbClr val="CC0099"/>
                </a:solidFill>
              </a:rPr>
              <a:t>Kufry stavíme na kratší nebo delší </a:t>
            </a:r>
          </a:p>
          <a:p>
            <a:r>
              <a:rPr lang="cs-CZ" sz="3200" dirty="0">
                <a:solidFill>
                  <a:srgbClr val="CC0099"/>
                </a:solidFill>
              </a:rPr>
              <a:t> </a:t>
            </a:r>
            <a:r>
              <a:rPr lang="cs-CZ" sz="3200" dirty="0" smtClean="0">
                <a:solidFill>
                  <a:srgbClr val="CC0099"/>
                </a:solidFill>
              </a:rPr>
              <a:t>  úzkou stranu, jinak může dojít</a:t>
            </a:r>
          </a:p>
          <a:p>
            <a:r>
              <a:rPr lang="cs-CZ" sz="3200" dirty="0">
                <a:solidFill>
                  <a:srgbClr val="CC0099"/>
                </a:solidFill>
              </a:rPr>
              <a:t> </a:t>
            </a:r>
            <a:r>
              <a:rPr lang="cs-CZ" sz="3200" dirty="0" smtClean="0">
                <a:solidFill>
                  <a:srgbClr val="CC0099"/>
                </a:solidFill>
              </a:rPr>
              <a:t>  k deformaci</a:t>
            </a:r>
          </a:p>
          <a:p>
            <a:endParaRPr lang="cs-CZ" sz="3200" dirty="0"/>
          </a:p>
          <a:p>
            <a:pPr marL="457200" indent="-457200">
              <a:buFont typeface="Wingdings" pitchFamily="2" charset="2"/>
              <a:buChar char="q"/>
            </a:pPr>
            <a:r>
              <a:rPr lang="cs-CZ" sz="3200" dirty="0" smtClean="0">
                <a:solidFill>
                  <a:srgbClr val="FF0000"/>
                </a:solidFill>
              </a:rPr>
              <a:t>Při vystavování dbáme na to, aby </a:t>
            </a:r>
          </a:p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výrobky nebyly vystaveny přímému </a:t>
            </a:r>
          </a:p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slunci, zabráníme změně barevných </a:t>
            </a:r>
          </a:p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odstínů.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81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3839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Otázky k opakování</a:t>
            </a:r>
          </a:p>
          <a:p>
            <a:endParaRPr lang="cs-CZ" sz="3200" dirty="0"/>
          </a:p>
          <a:p>
            <a:pPr marL="514350" indent="-514350">
              <a:buAutoNum type="arabicPeriod"/>
            </a:pPr>
            <a:r>
              <a:rPr lang="cs-CZ" sz="3200" dirty="0" smtClean="0"/>
              <a:t>Jak ukládáme výrobky v prodejnách?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Jak ukládáme v prodejnách kufry?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Jak ošetřujeme výrobky z usní?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Jak ošetřujeme výrobky z plastů?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Jak ošetřujeme výrobky z textilu?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41633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227</Words>
  <Application>Microsoft Office PowerPoint</Application>
  <PresentationFormat>Předvádění na obrazovce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14</cp:revision>
  <cp:lastPrinted>2012-08-29T09:06:59Z</cp:lastPrinted>
  <dcterms:created xsi:type="dcterms:W3CDTF">2012-08-27T10:19:28Z</dcterms:created>
  <dcterms:modified xsi:type="dcterms:W3CDTF">2013-01-21T07:34:50Z</dcterms:modified>
</cp:coreProperties>
</file>