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33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87D7B-A772-4B5B-A6BE-9485B4AE5EE5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177F-C640-4896-A71B-762FCA3B2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88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177F-C640-4896-A71B-762FCA3B24B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39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177F-C640-4896-A71B-762FCA3B24B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27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52_INOVACE_ZBO2_3064Ho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17.01.2013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Vady kožené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galanterie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shrnutí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procvičováním - diskuze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764704"/>
            <a:ext cx="794320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Otázky k diskuzi</a:t>
            </a:r>
          </a:p>
          <a:p>
            <a:endParaRPr lang="cs-CZ" sz="3200" dirty="0"/>
          </a:p>
          <a:p>
            <a:pPr marL="514350" indent="-514350">
              <a:buAutoNum type="arabicPeriod"/>
            </a:pPr>
            <a:r>
              <a:rPr lang="cs-CZ" sz="3200" dirty="0" smtClean="0"/>
              <a:t>Jaké jsou nejčastější vady materiálů?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Jaké jsou vady konfekce?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Které vady se objeví u kování?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Které vady se nejčastěji vyskytují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při spojování dílců.</a:t>
            </a:r>
          </a:p>
          <a:p>
            <a:r>
              <a:rPr lang="cs-CZ" sz="3200" dirty="0" smtClean="0"/>
              <a:t>5. Které vady řadíme mezi funkční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a estetické.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0982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2135" y="1844824"/>
            <a:ext cx="684514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VADY KOŽENÉ </a:t>
            </a:r>
          </a:p>
          <a:p>
            <a:pPr algn="ctr"/>
            <a:r>
              <a:rPr lang="cs-CZ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GALANTERIE</a:t>
            </a:r>
            <a:endParaRPr lang="cs-CZ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99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547664" y="332656"/>
            <a:ext cx="5213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Vady materiálů</a:t>
            </a:r>
            <a:endParaRPr lang="cs-C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6338" y="1255986"/>
            <a:ext cx="886492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C00000"/>
                </a:solidFill>
              </a:rPr>
              <a:t>Deformace či změna provedení držadla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0070C0"/>
                </a:solidFill>
              </a:rPr>
              <a:t>Nesourodý materiál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FF0000"/>
                </a:solidFill>
              </a:rPr>
              <a:t>Příliš zeslabený nebo poškozený materiál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7030A0"/>
                </a:solidFill>
              </a:rPr>
              <a:t>Pouštění základní barvy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chemeClr val="bg2">
                    <a:lumMod val="50000"/>
                  </a:schemeClr>
                </a:solidFill>
              </a:rPr>
              <a:t>Praskání materiálů nebo povrchové </a:t>
            </a:r>
          </a:p>
          <a:p>
            <a:r>
              <a:rPr lang="cs-CZ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bg2">
                    <a:lumMod val="50000"/>
                  </a:schemeClr>
                </a:solidFill>
              </a:rPr>
              <a:t>   úpravy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FFC000"/>
                </a:solidFill>
              </a:rPr>
              <a:t>Změna barevného odstínu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009900"/>
                </a:solidFill>
              </a:rPr>
              <a:t>Zborcení výztuhy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CC6600"/>
                </a:solidFill>
              </a:rPr>
              <a:t>Poškozená podšívka</a:t>
            </a:r>
          </a:p>
          <a:p>
            <a:endParaRPr lang="cs-CZ" sz="3200" dirty="0" smtClean="0"/>
          </a:p>
          <a:p>
            <a:pPr marL="457200" indent="-457200">
              <a:buFont typeface="Wingdings" pitchFamily="2" charset="2"/>
              <a:buChar char="v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6697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67744" y="620688"/>
            <a:ext cx="4124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Vlnění dílců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844824"/>
            <a:ext cx="60644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FF0000"/>
                </a:solidFill>
              </a:rPr>
              <a:t>Jednotlivé díly jsou zvlněny</a:t>
            </a:r>
          </a:p>
          <a:p>
            <a:endParaRPr lang="cs-CZ" sz="32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Vada nejde odstranit</a:t>
            </a:r>
            <a:endParaRPr lang="cs-CZ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0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91680" y="260648"/>
            <a:ext cx="5171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Vady konfekce</a:t>
            </a:r>
            <a:endParaRPr lang="cs-CZ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484784"/>
            <a:ext cx="823494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chemeClr val="accent2"/>
                </a:solidFill>
              </a:rPr>
              <a:t>p</a:t>
            </a:r>
            <a:r>
              <a:rPr lang="cs-CZ" sz="3200" dirty="0" smtClean="0">
                <a:solidFill>
                  <a:schemeClr val="accent2"/>
                </a:solidFill>
              </a:rPr>
              <a:t>ouštění barvy povrchové úpravy hran</a:t>
            </a:r>
          </a:p>
          <a:p>
            <a:r>
              <a:rPr lang="cs-CZ" sz="3200" dirty="0">
                <a:solidFill>
                  <a:schemeClr val="accent2"/>
                </a:solidFill>
              </a:rPr>
              <a:t> </a:t>
            </a:r>
            <a:r>
              <a:rPr lang="cs-CZ" sz="3200" dirty="0" smtClean="0">
                <a:solidFill>
                  <a:schemeClr val="accent2"/>
                </a:solidFill>
              </a:rPr>
              <a:t>   výrobků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chemeClr val="bg2">
                    <a:lumMod val="25000"/>
                  </a:schemeClr>
                </a:solidFill>
              </a:rPr>
              <a:t>u</a:t>
            </a: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padnutí a ztrát ozdob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990000"/>
                </a:solidFill>
              </a:rPr>
              <a:t>m</a:t>
            </a:r>
            <a:r>
              <a:rPr lang="cs-CZ" sz="3200" dirty="0" smtClean="0">
                <a:solidFill>
                  <a:srgbClr val="990000"/>
                </a:solidFill>
              </a:rPr>
              <a:t>ateriál prosekaný šitím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00B050"/>
                </a:solidFill>
              </a:rPr>
              <a:t>z</a:t>
            </a:r>
            <a:r>
              <a:rPr lang="cs-CZ" sz="3200" dirty="0" smtClean="0">
                <a:solidFill>
                  <a:srgbClr val="00B050"/>
                </a:solidFill>
              </a:rPr>
              <a:t>apravované kazy, které se objeví</a:t>
            </a:r>
          </a:p>
          <a:p>
            <a:r>
              <a:rPr lang="cs-CZ" sz="3200" dirty="0">
                <a:solidFill>
                  <a:srgbClr val="00B050"/>
                </a:solidFill>
              </a:rPr>
              <a:t> </a:t>
            </a:r>
            <a:r>
              <a:rPr lang="cs-CZ" sz="3200" dirty="0" smtClean="0">
                <a:solidFill>
                  <a:srgbClr val="00B050"/>
                </a:solidFill>
              </a:rPr>
              <a:t>  v průběhu používání výrobku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3333FF"/>
                </a:solidFill>
              </a:rPr>
              <a:t>n</a:t>
            </a:r>
            <a:r>
              <a:rPr lang="cs-CZ" sz="3200" dirty="0" smtClean="0">
                <a:solidFill>
                  <a:srgbClr val="3333FF"/>
                </a:solidFill>
              </a:rPr>
              <a:t>ekrytí klopen s hlavním dílem </a:t>
            </a:r>
            <a:endParaRPr lang="cs-CZ" sz="32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4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9590" y="188640"/>
            <a:ext cx="7104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Vady spojování dílců</a:t>
            </a:r>
            <a:endParaRPr lang="cs-CZ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628800"/>
            <a:ext cx="81083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3333FF"/>
                </a:solidFill>
              </a:rPr>
              <a:t>u</a:t>
            </a:r>
            <a:r>
              <a:rPr lang="cs-CZ" sz="3200" dirty="0" smtClean="0">
                <a:solidFill>
                  <a:srgbClr val="3333FF"/>
                </a:solidFill>
              </a:rPr>
              <a:t>volnění lepených, šitých dílců, volné</a:t>
            </a:r>
          </a:p>
          <a:p>
            <a:r>
              <a:rPr lang="cs-CZ" sz="3200" dirty="0">
                <a:solidFill>
                  <a:srgbClr val="3333FF"/>
                </a:solidFill>
              </a:rPr>
              <a:t> </a:t>
            </a:r>
            <a:r>
              <a:rPr lang="cs-CZ" sz="3200" dirty="0" smtClean="0">
                <a:solidFill>
                  <a:srgbClr val="3333FF"/>
                </a:solidFill>
              </a:rPr>
              <a:t>   stehy, přerušované nitě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FF0000"/>
                </a:solidFill>
              </a:rPr>
              <a:t>n</a:t>
            </a:r>
            <a:r>
              <a:rPr lang="cs-CZ" sz="3200" dirty="0" smtClean="0">
                <a:solidFill>
                  <a:srgbClr val="FF0000"/>
                </a:solidFill>
              </a:rPr>
              <a:t>estejnoměrné rozmístění nýtů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volnění svařovaných dílů</a:t>
            </a:r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4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2074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Vady usazení rámků </a:t>
            </a:r>
          </a:p>
          <a:p>
            <a:pPr algn="ctr"/>
            <a:r>
              <a:rPr lang="cs-CZ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</a:t>
            </a:r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upevnění držadel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576" y="2780928"/>
            <a:ext cx="74703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0070C0"/>
                </a:solidFill>
              </a:rPr>
              <a:t>z</a:t>
            </a:r>
            <a:r>
              <a:rPr lang="cs-CZ" sz="3200" dirty="0" smtClean="0">
                <a:solidFill>
                  <a:srgbClr val="0070C0"/>
                </a:solidFill>
              </a:rPr>
              <a:t>ámky a držadla nejsou umístěny </a:t>
            </a:r>
          </a:p>
          <a:p>
            <a:r>
              <a:rPr lang="cs-CZ" sz="3200" dirty="0" smtClean="0">
                <a:solidFill>
                  <a:srgbClr val="0070C0"/>
                </a:solidFill>
              </a:rPr>
              <a:t>   na správném místě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ady jsou neodstranitelné</a:t>
            </a:r>
          </a:p>
          <a:p>
            <a:pPr marL="457200" indent="-457200">
              <a:buFont typeface="Wingdings" pitchFamily="2" charset="2"/>
              <a:buChar char="v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7005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62444" y="260648"/>
            <a:ext cx="66191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Funkční a estetické</a:t>
            </a:r>
          </a:p>
          <a:p>
            <a:pPr algn="ctr"/>
            <a:r>
              <a:rPr lang="cs-CZ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cs-CZ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ady kování</a:t>
            </a:r>
            <a:endParaRPr lang="cs-CZ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1938" y="2492895"/>
            <a:ext cx="84401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FF0000"/>
                </a:solidFill>
              </a:rPr>
              <a:t>n</a:t>
            </a:r>
            <a:r>
              <a:rPr lang="cs-CZ" sz="3200" dirty="0" smtClean="0">
                <a:solidFill>
                  <a:srgbClr val="FF0000"/>
                </a:solidFill>
              </a:rPr>
              <a:t>evyhovuje funkce a umístění zámku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</a:t>
            </a:r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edostatečné stlačení kovových lišt</a:t>
            </a:r>
          </a:p>
          <a:p>
            <a:r>
              <a:rPr lang="cs-CZ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u kabel a kufrů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0070C0"/>
                </a:solidFill>
              </a:rPr>
              <a:t>n</a:t>
            </a:r>
            <a:r>
              <a:rPr lang="cs-CZ" sz="3200" dirty="0" smtClean="0">
                <a:solidFill>
                  <a:srgbClr val="0070C0"/>
                </a:solidFill>
              </a:rPr>
              <a:t>edostatečná povrchová úprava kování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0995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67744" y="722313"/>
            <a:ext cx="4368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Ostatní vady</a:t>
            </a:r>
            <a:endParaRPr lang="cs-CZ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2204864"/>
            <a:ext cx="449033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0070C0"/>
                </a:solidFill>
              </a:rPr>
              <a:t>špatné skladování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FF0000"/>
                </a:solidFill>
              </a:rPr>
              <a:t>p</a:t>
            </a:r>
            <a:r>
              <a:rPr lang="cs-CZ" sz="3200" dirty="0" smtClean="0">
                <a:solidFill>
                  <a:srgbClr val="FF0000"/>
                </a:solidFill>
              </a:rPr>
              <a:t>řeprava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009900"/>
                </a:solidFill>
              </a:rPr>
              <a:t>n</a:t>
            </a:r>
            <a:r>
              <a:rPr lang="cs-CZ" sz="3200" dirty="0" smtClean="0">
                <a:solidFill>
                  <a:srgbClr val="009900"/>
                </a:solidFill>
              </a:rPr>
              <a:t>eúplnost vybavení</a:t>
            </a:r>
          </a:p>
          <a:p>
            <a:endParaRPr lang="cs-CZ" sz="3200" dirty="0" smtClean="0"/>
          </a:p>
          <a:p>
            <a:pPr marL="457200" indent="-457200">
              <a:buFont typeface="Wingdings" pitchFamily="2" charset="2"/>
              <a:buChar char="v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57071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198</Words>
  <Application>Microsoft Office PowerPoint</Application>
  <PresentationFormat>Předvádění na obrazovce (4:3)</PresentationFormat>
  <Paragraphs>65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17</cp:revision>
  <cp:lastPrinted>2012-08-29T09:06:59Z</cp:lastPrinted>
  <dcterms:created xsi:type="dcterms:W3CDTF">2012-08-27T10:19:28Z</dcterms:created>
  <dcterms:modified xsi:type="dcterms:W3CDTF">2013-01-21T07:35:18Z</dcterms:modified>
</cp:coreProperties>
</file>