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3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004048" y="476672"/>
            <a:ext cx="3324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52_INOVACE_ZBO2_3164Ho</a:t>
            </a:r>
            <a:endParaRPr lang="cs-CZ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3326130" cy="714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611560" y="1124745"/>
            <a:ext cx="81369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Výukový materiál v rámci projektu OPVK 1.5 Peníze středním školám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Číslo projektu:		CZ.1.07/1.5.00/34.0883 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Název projektu:		Rozvoj vzdělanosti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Číslo šablony:   	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V/2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Datum vytvoření: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18.01.2013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Autor:		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Bc. Marie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H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orvátová</a:t>
            </a:r>
          </a:p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Určeno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pro předmět:     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Zbožíznalství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Tematická oblast: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Obuv a kožená galanterie</a:t>
            </a:r>
          </a:p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Obor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vzdělání:	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Obchodník (66-41-L/01)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2. ročník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                                            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Název výukového materiálu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: Módní styly</a:t>
            </a: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Materiál byl vytvořen v souladu se ŠVP příslušného oboru vzdělání.</a:t>
            </a: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Popis využití: Název výukového materiálu byl vytvořen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s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pomocí programu PowerPoint, na závěr shrnutí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a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procvičování  kontrolních otázek.</a:t>
            </a: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Výkladová hodina s procvičováním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– diskuze</a:t>
            </a:r>
          </a:p>
          <a:p>
            <a:r>
              <a:rPr lang="cs-CZ" b="1">
                <a:solidFill>
                  <a:schemeClr val="bg2">
                    <a:lumMod val="25000"/>
                  </a:schemeClr>
                </a:solidFill>
              </a:rPr>
              <a:t>Foto : www.bata.cz</a:t>
            </a:r>
          </a:p>
          <a:p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cs-CZ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06201" y="2967335"/>
            <a:ext cx="773160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8800" b="1" cap="none" spc="0" dirty="0" smtClean="0">
                <a:ln/>
                <a:solidFill>
                  <a:schemeClr val="accent3"/>
                </a:solidFill>
                <a:effectLst/>
              </a:rPr>
              <a:t>MÓDNÍ STYLY</a:t>
            </a:r>
            <a:endParaRPr lang="cs-CZ" sz="8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5529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91596" y="332656"/>
            <a:ext cx="8136903" cy="76944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cs-CZ" sz="4400" dirty="0">
                <a:solidFill>
                  <a:srgbClr val="FF0000"/>
                </a:solidFill>
                <a:latin typeface="Elephant" pitchFamily="18" charset="0"/>
                <a:ea typeface="+mj-ea"/>
                <a:cs typeface="+mj-cs"/>
              </a:rPr>
              <a:t>HEVAY STYL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81280"/>
            <a:ext cx="1768475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65" y="3274851"/>
            <a:ext cx="3297798" cy="287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070" y="1102097"/>
            <a:ext cx="1878013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12294"/>
            <a:ext cx="281622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931" y="3579485"/>
            <a:ext cx="2816225" cy="257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74" y="2583234"/>
            <a:ext cx="2597150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883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71538" y="324833"/>
            <a:ext cx="8020942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cs-CZ" sz="4800" dirty="0">
                <a:solidFill>
                  <a:prstClr val="black"/>
                </a:solidFill>
                <a:latin typeface="Elephant" pitchFamily="18" charset="0"/>
                <a:ea typeface="+mj-ea"/>
                <a:cs typeface="+mj-cs"/>
              </a:rPr>
              <a:t>HEVAY STYL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0785"/>
            <a:ext cx="2809875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475" y="4354392"/>
            <a:ext cx="22320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57910"/>
            <a:ext cx="2420937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51169"/>
            <a:ext cx="2440884" cy="307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17" y="1340768"/>
            <a:ext cx="3033253" cy="33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065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81214" y="188640"/>
            <a:ext cx="8089205" cy="76944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cs-CZ" sz="4400" b="1" dirty="0">
                <a:solidFill>
                  <a:prstClr val="black"/>
                </a:solidFill>
                <a:latin typeface="Candara" pitchFamily="34" charset="0"/>
              </a:rPr>
              <a:t>URBAN FASHION - ŽENY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533" y="1196752"/>
            <a:ext cx="3103563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4784"/>
            <a:ext cx="39687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227165"/>
            <a:ext cx="2512292" cy="251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703" y="3717032"/>
            <a:ext cx="2816225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902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00112" y="158959"/>
            <a:ext cx="7920359" cy="7694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cs-CZ" sz="4400" b="1" dirty="0">
                <a:solidFill>
                  <a:prstClr val="black"/>
                </a:solidFill>
                <a:latin typeface="Candara" pitchFamily="34" charset="0"/>
              </a:rPr>
              <a:t>URBAN FASHION - MUŽI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292475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43" y="1412776"/>
            <a:ext cx="245745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7" y="1343819"/>
            <a:ext cx="326231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" y="3495530"/>
            <a:ext cx="3859990" cy="254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746" y="3861048"/>
            <a:ext cx="39624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3428206"/>
            <a:ext cx="1951037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86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95312" y="587584"/>
            <a:ext cx="8225159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4400" dirty="0">
                <a:solidFill>
                  <a:prstClr val="white"/>
                </a:solidFill>
                <a:latin typeface="Calibri"/>
              </a:rPr>
              <a:t>MÓDNÍ STYL – DÁMSKÁ 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57" y="1357025"/>
            <a:ext cx="3267075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941" y="1357025"/>
            <a:ext cx="202406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70387"/>
            <a:ext cx="2590800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682" y="3919537"/>
            <a:ext cx="3273425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410" y="3510828"/>
            <a:ext cx="2925763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032" y="2188875"/>
            <a:ext cx="1804987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907" y="1484784"/>
            <a:ext cx="252412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615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764704"/>
            <a:ext cx="833112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Otázky k diskuzi</a:t>
            </a:r>
          </a:p>
          <a:p>
            <a:endParaRPr lang="cs-CZ" sz="3200" dirty="0"/>
          </a:p>
          <a:p>
            <a:pPr marL="514350" indent="-514350">
              <a:buAutoNum type="arabicPeriod"/>
            </a:pPr>
            <a:r>
              <a:rPr lang="cs-CZ" sz="3200" dirty="0" smtClean="0"/>
              <a:t>Jaké materiály se používají v módních </a:t>
            </a:r>
          </a:p>
          <a:p>
            <a:r>
              <a:rPr lang="cs-CZ" sz="3200" dirty="0"/>
              <a:t> </a:t>
            </a:r>
            <a:r>
              <a:rPr lang="cs-CZ" sz="3200" dirty="0" smtClean="0"/>
              <a:t>  stylech?</a:t>
            </a:r>
          </a:p>
          <a:p>
            <a:r>
              <a:rPr lang="cs-CZ" sz="3200" dirty="0" smtClean="0"/>
              <a:t>2. Čím se liší módní styly od klasických?</a:t>
            </a:r>
          </a:p>
          <a:p>
            <a:r>
              <a:rPr lang="cs-CZ" sz="3200" dirty="0" smtClean="0"/>
              <a:t>3. Kde najdeme informace o módních </a:t>
            </a:r>
          </a:p>
          <a:p>
            <a:r>
              <a:rPr lang="cs-CZ" sz="3200"/>
              <a:t> </a:t>
            </a:r>
            <a:r>
              <a:rPr lang="cs-CZ" sz="3200" smtClean="0"/>
              <a:t>   stylech?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755112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</TotalTime>
  <Words>61</Words>
  <Application>Microsoft Office PowerPoint</Application>
  <PresentationFormat>Předvádění na obrazovce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Shluk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--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ucitel</dc:creator>
  <cp:lastModifiedBy>Horvatova Marie</cp:lastModifiedBy>
  <cp:revision>15</cp:revision>
  <cp:lastPrinted>2012-08-29T09:06:59Z</cp:lastPrinted>
  <dcterms:created xsi:type="dcterms:W3CDTF">2012-08-27T10:19:28Z</dcterms:created>
  <dcterms:modified xsi:type="dcterms:W3CDTF">2013-01-21T08:01:27Z</dcterms:modified>
</cp:coreProperties>
</file>