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65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DF97-9337-4039-997F-193461A3938E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2DF97-9337-4039-997F-193461A3938E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E46FF-233D-4234-8C43-FC0D5E3F8C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s.muni.cz/el/1451/jaro2008/ekurzy2008/um/5490388/web/pages/dopravni-nehoda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858180" cy="561377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cs-CZ" sz="16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Poranění a akutní stavy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Dopravní nehoda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ideo – jak se zachovat v případě přímé účasti při dopravní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 nehodě, otázky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VY_32_INOVACE_PPM15360NÁP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1538" y="1214422"/>
            <a:ext cx="7715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http://is.muni.cz/el/1451/jaro2008/ekurzy2008/um/5490388/web/pages/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dopravni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-nehoda.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html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071802" y="78579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Dopravní nehoda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ile:Car crash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43050"/>
            <a:ext cx="5214974" cy="39112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2571736" y="557214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cs-CZ" sz="800" dirty="0" smtClean="0"/>
              <a:t>http://commons.wikimedia.org/wiki/File:Car_crash_1.jpg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571480"/>
            <a:ext cx="7784503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Pozorně sledujte 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videoukázku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 odpovězte na tyto otázky:</a:t>
            </a: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Jak zajistíte místo dopravní nehody?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Co sdělíte při volání na tísňovou linku 155?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Jak ošetříte postiženého při vědomí?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Jak ošetříte postiženého v bezvědomí, který nedýchá?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Jak ošetříte postiženého v bezvědomí, který dýchá?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Jak ošetříte motocyklistu?</a:t>
            </a:r>
          </a:p>
          <a:p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>
            <a:hlinkClick r:id="rId2"/>
          </p:cNvPr>
          <p:cNvSpPr txBox="1"/>
          <p:nvPr/>
        </p:nvSpPr>
        <p:spPr>
          <a:xfrm>
            <a:off x="928662" y="4286256"/>
            <a:ext cx="70009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Video: Dopravní nehoda</a:t>
            </a: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http://is.muni.cz/el/1451/jaro2008/ekurzy2008/um/5490388/web/pages/dopravni-nehoda.html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286644" y="1214422"/>
            <a:ext cx="864096" cy="3170099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0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20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28662" y="5786454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Zajištění místa dopravní nehody		 9 minut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57224" y="1500174"/>
            <a:ext cx="5143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zastavení za nehodou, zapneme výstražná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světla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oblečení výstražné vesty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vyjmutí lékárničky a výstražného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trojúhelníku, případně hasicí přístroj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umístění výstražného trojúhelníku 25m za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nehodou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návrat k nehodě mimo komunikaci, vytáhnout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klíče ze zapalování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zjištění  počtu zraněných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85786" y="714356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  Zajištění místa nehody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File:New Zealand Temporary Warning - Miscellaneous Warning Triangle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5000636"/>
            <a:ext cx="1486197" cy="1285884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2285984" y="6357958"/>
            <a:ext cx="3357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http://commons.wikimedia.org/wiki/File:New_Zealand_Temporary_Warning_-_Miscellaneous_Warning_Triangle.svg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14348" y="1714488"/>
            <a:ext cx="56436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co se přesně stalo: střet automobilu osobního,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nákladního, autobusu, tramvaje, vlaku,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motocyklisty, sražený chodec atd.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kolik je postižených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jaký je stav postiženého (je při vědomí, dýchá…?)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kde se nehoda nachází, oblast a místo musíme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co nejvíce upřesnit: číslo silnice, kilometrovník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na dálnici, ve kterém směru k nehodě došlo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(důležité zejména na dálnicích), pokud nevíme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číslo silnice, alespoň názvy obcí mezi kterými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k nehodě došlo apod.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zda vozidlo hoří, či hrozí jiné nebezpečí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kdo volá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4348" y="571480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  Při volání na tísňovou linku 155</a:t>
            </a:r>
            <a:b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sdělíme: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714356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  Ošetření postiženého při vědomí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00100" y="1428736"/>
            <a:ext cx="4857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zraněného nejprve oslovíme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případě, ze nehrozí nebezpečí, z vozidla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jej nevytahujeme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pátráme po krváceni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použijeme rukavice a krvácení musíme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okamžitě zastavit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se zraněným komunikujeme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 uklidňujeme ho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357290" y="4572008"/>
            <a:ext cx="3786214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 správně použít tlakový obvaz?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42976" y="1071546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  Ošetření zraněného v bezvědomí,</a:t>
            </a:r>
            <a:b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který nedýchá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42976" y="2285992"/>
            <a:ext cx="50006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uvolnění dýchacích cest přímo v autě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nedýchá-li, z auta ho vytáhneme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pokud to nelze, snažíme se udržet volné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dýchací cesty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 vytažení zraněného znovu uvolňujeme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dýchací cesty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jestliže nedýchá zahájíme resuscitaci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85918" y="5072074"/>
            <a:ext cx="3429024" cy="4616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Algoritmus resuscitace?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1538" y="642918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  Ošetření zraněného v bezvědomí,</a:t>
            </a:r>
            <a:b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který dýchá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8662" y="1643050"/>
            <a:ext cx="52864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přímo ve vozidle zkontrolujeme průchodnost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dýchacích cest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šetrným způsobem s ohledem na riziko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poranění páteře uvolníme dýchací cesty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pokud dýchá, necháme jej ve vozidle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kontrolujeme základní životní funkce do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příjezdu ZZS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jestliže nedýchá, vytáhneme zraněného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 vozidla a zahájíme KPR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00034" y="5000636"/>
            <a:ext cx="5643602" cy="830997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Nikdy nesmíme zapomenout na přednostní zástavu masivního krvácení!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1538" y="57148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  Ošetření motocyklisty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14348" y="1285860"/>
            <a:ext cx="5357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pokud je při vědomí, varujeme se zbytečných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pohybů, do příjezdu ZZS sledujeme životní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funkce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je-li v bezvědomí, zjistíme zda dýchá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helmu sundáváme jen v případě nutnosti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zprůchodnění dýchacích cest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  případě selhání základních životních funkcí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zajistíme KPR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1538" y="4357694"/>
            <a:ext cx="4572032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případě nutnosti sundat helmu musíme být velice šetrní</a:t>
            </a:r>
            <a:b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 opatrní!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2365</TotalTime>
  <Words>249</Words>
  <Application>Microsoft Office PowerPoint</Application>
  <PresentationFormat>Předvádění na obrazovce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    Výukový materiál v rámci projektu OPVK 1.5 Peníze středním školám Číslo projektu:  CZ.1.07/1.5.00/34.0883  Název projektu:  Rozvoj vzdělanosti Číslo šablony:     III/2 Datum vytvoření:  2. 4. 2013 Autor:   Ing. Ivana Náplavová Určeno pro předmět: První pomoc  Tematická oblast:  Poranění a akutní stavy Obor vzdělání:  Masér sportovní a rekondiční 69-41-L/002 1. ročník Název výukového materiálu:  Modelová situace: Dopravní nehoda Popis využití:  Video – jak se zachovat v případě přímé účasti při dopravní     nehodě, otázky pro žáky Čas:     15 minut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Paul</dc:creator>
  <cp:lastModifiedBy>ucitel</cp:lastModifiedBy>
  <cp:revision>113</cp:revision>
  <dcterms:created xsi:type="dcterms:W3CDTF">2012-11-03T18:45:44Z</dcterms:created>
  <dcterms:modified xsi:type="dcterms:W3CDTF">2013-04-23T20:28:14Z</dcterms:modified>
</cp:coreProperties>
</file>