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57" r:id="rId6"/>
    <p:sldId id="281" r:id="rId7"/>
    <p:sldId id="280" r:id="rId8"/>
    <p:sldId id="282" r:id="rId9"/>
    <p:sldId id="283" r:id="rId10"/>
    <p:sldId id="284" r:id="rId11"/>
    <p:sldId id="258" r:id="rId12"/>
    <p:sldId id="279" r:id="rId13"/>
    <p:sldId id="266" r:id="rId14"/>
    <p:sldId id="265" r:id="rId15"/>
    <p:sldId id="27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290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34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pic>
        <p:nvPicPr>
          <p:cNvPr id="9219" name="Obrázek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3325812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8. 1.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Mlýnské výrobky a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výrobky 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učební materiál s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úkoly.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kontrolní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Rýže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pěstuje v tropických a subtropických krajích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rýže setá – bažinná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rýže horská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Druhy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neloupaná rýže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Natural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loupaná rýže, předvařená rýže, další – Kari rýže,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rýže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parboiled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pětiminutová rýže …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Pudingové prášky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běžné, mléčné, výživné, bez vaření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Obilné klíčky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pšeničné, kukuřičné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žitné a ječné (pro zkrmení)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Krmné mouky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zkrmení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7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700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Šrot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hrubý, střední a jemný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Kaše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ovsa, ječmene, žita, prosa, pšenice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Otruby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zkrmení</a:t>
            </a:r>
          </a:p>
          <a:p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Škrob (pšenice, kukuřice, rýže)</a:t>
            </a:r>
          </a:p>
          <a:p>
            <a:pPr lvl="1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Solamyl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bramborový </a:t>
            </a:r>
          </a:p>
          <a:p>
            <a:pPr lvl="1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Tricena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pšeničný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Maizena – kukuřičný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Rýžový, luštěninový, škrob na prádlo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Jakým způsobem získáváme mlýnské výrobky?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Co tvoří sortiment mlýnských výrobků?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Znáte využití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krupařských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výrobků?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Čím je charakteristická dětská krupička?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</a:t>
            </a:r>
            <a:r>
              <a:rPr lang="cs-CZ" sz="2400" smtClean="0">
                <a:latin typeface="Arial" pitchFamily="34" charset="0"/>
                <a:cs typeface="Arial" pitchFamily="34" charset="0"/>
              </a:rPr>
              <a:t>40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mlýnských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Obilné výrobky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Obilné výrobky v obchodě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Získávají se mechanickým narušením obilných zrn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Sortiment tvoří: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mouka, krupice, kroupy, loupaná rýže a ovesné vločky</a:t>
            </a:r>
          </a:p>
          <a:p>
            <a:pPr lvl="1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pufované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výrobky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extrudované výrobky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ostatní mlýnské výrobky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Obilí se zpracovává ve mlýnech, podle stupně vymletí rozlišujeme: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mouka – hladká, polohrubá, hrubá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krupice hrubá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krupice jemná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krupice dětská dehydrovaná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šrot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Obilí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naklíčení a přípravě pokrmů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Kroupy (z ječmene)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kroupy velké č. 10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kroupy střední č. 7 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kroupy malé č. 3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kroupy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lámanka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kroupy perlička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jelita, zavářka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Vločky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ovesné, žitné, pšeničné a ječné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výživově velmi hodnotné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tuku - žluknou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základem obilninových výrobků,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zavářka, kaše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Mouka pšeničná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hladká mouka T 650 a 00 extra speciál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cukroví, jíšky, obalování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polohrubá mouka T 550 a výběrová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pečení, knedlíky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hrubá mouka Zlatý klas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pečení, vaření, knedlíky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Grahamová celozrnná mouka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 vyšší biologickou hodnotu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žlukne, nelze dlouho skladovat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do všech těst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špalda – chuť po ořechách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jako u ostatních druhů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Krupice (z pšenice)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hrubá, jemná (dle stupně vymletí)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dětská dehydrovaná krupička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výroba těstovin, kaše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Žitná mouka chlebová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perníky, lívance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Další druhy pšeničné mouky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chlebová, vyrážková, škrobárenská </a:t>
            </a: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Obilné výrobky v obchodě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</TotalTime>
  <Words>429</Words>
  <Application>Microsoft Office PowerPoint</Application>
  <PresentationFormat>Předvádění na obrazovce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Mlýnské a krupařské výrobky</vt:lpstr>
      <vt:lpstr>Charakteristika</vt:lpstr>
      <vt:lpstr>Obilné výrobky</vt:lpstr>
      <vt:lpstr>Obilné výrobky v obchodě</vt:lpstr>
      <vt:lpstr>Obilné výrobky v obchodě</vt:lpstr>
      <vt:lpstr>Obilné výrobky v obchodě</vt:lpstr>
      <vt:lpstr>Obilné výrobky v obchodě</vt:lpstr>
      <vt:lpstr>Obilné výrobky v obchodě</vt:lpstr>
      <vt:lpstr>Obilné výrobky v obchodě</vt:lpstr>
      <vt:lpstr>Obilné výrobky v obchodě</vt:lpstr>
      <vt:lpstr>Obilné výrobky v obchodě</vt:lpstr>
      <vt:lpstr>Tržní druhy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107</cp:revision>
  <dcterms:created xsi:type="dcterms:W3CDTF">2012-08-27T10:19:28Z</dcterms:created>
  <dcterms:modified xsi:type="dcterms:W3CDTF">2013-01-17T17:30:44Z</dcterms:modified>
</cp:coreProperties>
</file>