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77" r:id="rId4"/>
    <p:sldId id="282" r:id="rId5"/>
    <p:sldId id="275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92906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36</a:t>
            </a:r>
            <a:r>
              <a:rPr lang="en-US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pic>
        <p:nvPicPr>
          <p:cNvPr id="9219" name="Obrázek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333375"/>
            <a:ext cx="3325812" cy="714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11188" y="1125538"/>
            <a:ext cx="8137525" cy="507831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10.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1. 2013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Opakování. 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b="1" dirty="0" smtClean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Jedná se o testové kontrolní otázky.</a:t>
            </a:r>
            <a:endParaRPr lang="cs-CZ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2300" indent="-514350"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1. Zařaďte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k jednotlivým květenstvím konkrétní druhy obilí.</a:t>
            </a:r>
          </a:p>
          <a:p>
            <a:pPr marL="623887" indent="-514350"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2. Čím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je tvořeno obilné zrno?</a:t>
            </a:r>
          </a:p>
          <a:p>
            <a:pPr marL="623887" indent="-514350"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3. Která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obilovina je určena pro výrobu chleba?</a:t>
            </a:r>
          </a:p>
          <a:p>
            <a:pPr marL="623887" indent="-514350"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4. Jakým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způsoben získáváme mlýnské výrobky?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marL="623887" indent="-514350"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5. Vyjmenujte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sortiment mlýnských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výrobků</a:t>
            </a:r>
          </a:p>
          <a:p>
            <a:pPr marL="623887" indent="-514350">
              <a:buAutoNum type="arabicPeriod"/>
            </a:pP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623887" indent="-514350">
              <a:buNone/>
            </a:pP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6. Poraďte zákazníkovi k čemu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použije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	kroupy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7. Čím je charakteristická dětská krupička?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8. Rýže není naší plodinou. Kde se tedy pěstuje a jaké druhy známe?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9. Poraďte zákazníkovi, k čemu upotřebí hladkou a k čemu polohrubou mouku?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10. Uveďte tržní druhy krup.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indent="-52705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. Vyjmenujte tržní druhy škrobů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  <a:p>
            <a:pPr lvl="1" indent="-52705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12. Které výrobky z obilovin patří mezi lehce 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    stravitelné?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13. Charakterizujte müsli,uveďte tržní druhy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14. Popište skladovací podmínky mlýnských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    a 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krupařských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výrobků</a:t>
            </a:r>
          </a:p>
          <a:p>
            <a:pPr lvl="1" indent="-527050">
              <a:buSzPct val="68000"/>
              <a:buNone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15. Obilovinám i výrobkům z nich jsou nebezpeční škůdci.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Uveďte známé druhy</a:t>
            </a:r>
            <a:endParaRPr lang="cs-CZ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</a:t>
            </a:r>
            <a:endParaRPr lang="cs-CZ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24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 Praha, 1996: NAKLADATELSTVÍ IQ 147. Kapitola 6</a:t>
            </a:r>
          </a:p>
          <a:p>
            <a:pPr lvl="0"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24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2400" i="1" dirty="0" smtClean="0">
                <a:latin typeface="Arial" pitchFamily="34" charset="0"/>
                <a:cs typeface="Arial" pitchFamily="34" charset="0"/>
              </a:rPr>
              <a:t> Zbožíznalství. </a:t>
            </a:r>
          </a:p>
          <a:p>
            <a:pPr lvl="0">
              <a:buNone/>
            </a:pPr>
            <a:r>
              <a:rPr lang="cs-CZ" sz="2400" i="1" dirty="0" smtClean="0">
                <a:latin typeface="Arial" pitchFamily="34" charset="0"/>
                <a:cs typeface="Arial" pitchFamily="34" charset="0"/>
              </a:rPr>
              <a:t>	Poživatiny – potraviny, pochutiny.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35 - 40</a:t>
            </a:r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421</TotalTime>
  <Words>128</Words>
  <Application>Microsoft Office PowerPoint</Application>
  <PresentationFormat>Předvádění na obrazovce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Shluk</vt:lpstr>
      <vt:lpstr>Snímek 1</vt:lpstr>
      <vt:lpstr>Opakování</vt:lpstr>
      <vt:lpstr>Opakování</vt:lpstr>
      <vt:lpstr>Opakování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122</cp:revision>
  <dcterms:created xsi:type="dcterms:W3CDTF">2012-08-27T10:19:28Z</dcterms:created>
  <dcterms:modified xsi:type="dcterms:W3CDTF">2013-01-17T19:36:37Z</dcterms:modified>
</cp:coreProperties>
</file>