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7" r:id="rId4"/>
    <p:sldId id="278" r:id="rId5"/>
    <p:sldId id="257" r:id="rId6"/>
    <p:sldId id="281" r:id="rId7"/>
    <p:sldId id="280" r:id="rId8"/>
    <p:sldId id="282" r:id="rId9"/>
    <p:sldId id="283" r:id="rId10"/>
    <p:sldId id="284" r:id="rId11"/>
    <p:sldId id="258" r:id="rId12"/>
    <p:sldId id="279" r:id="rId13"/>
    <p:sldId id="266" r:id="rId14"/>
    <p:sldId id="285" r:id="rId15"/>
    <p:sldId id="286" r:id="rId16"/>
    <p:sldId id="287" r:id="rId17"/>
    <p:sldId id="265" r:id="rId18"/>
    <p:sldId id="275" r:id="rId19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Essene_Bread_Spelt_Sproud_cut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Sour_dough_loaves02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Essene_Bread_Spelt_Sproud_cut.JPG" TargetMode="External"/><Relationship Id="rId2" Type="http://schemas.openxmlformats.org/officeDocument/2006/relationships/hyperlink" Target="http://cs.wikipedia.org/wiki/Soubor:Sour_dough_loaves02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Soubor:GrainProducts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GrainProducts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80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37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1. 2. 2013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Chléb a pečivo I.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kontrolní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00042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Sortiment 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d) nitranský chléb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s přísadou pšeničných klíčků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biologicky hodnotnější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e) ostatní chleba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tvar šišky o různé hmotnosti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krajové nebo místní názvy, např. 	benešovský,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mariánskohorský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		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třebovický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vysočina …</a:t>
            </a:r>
          </a:p>
          <a:p>
            <a:pPr lvl="1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a druhy chleba</a:t>
            </a:r>
            <a:endParaRPr lang="cs-CZ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Druhy chleba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Tmavé chleby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převážně z mouky žitné s přísadou pšeničné mouky chlebové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mají vyšší biologickou hodnotu pro obsah vlákniny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 těsta přidáváme sušenou syrovátku, kmín, pšeničné klíčky …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mají vyšší obsah vitamínů skupiny B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cs-CZ" sz="2700" dirty="0" smtClean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cs-CZ" sz="2700" dirty="0" smtClean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a druhy chleba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Sortiment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a) chléb moskevský 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tvar cihly			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b) chléb kyjevský 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tvar šišky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c) chléb samožitný 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tvar cihly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Tmavé chleby mají delší vláčnost, nedrolí se</a:t>
            </a:r>
          </a:p>
          <a:p>
            <a:pPr lvl="1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a druhy chleba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http://upload.wikimedia.org/wikipedia/commons/thumb/e/ea/Essene_Bread_Spelt_Sproud_cut.JPG/150px-Essene_Bread_Spelt_Sproud_cut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500174"/>
            <a:ext cx="178594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Speciální chleby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 celozrnné žitné nebo pšeničné mouky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některé obohaceny pšeničným šrotem, pšeničným škrobem, kořením …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mají převážně tmavý charakter</a:t>
            </a:r>
          </a:p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Sortiment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a) chléb celozrnný – tvar cihly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b) chléb graham – malé šišky	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a druhy chleba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Sortiment:</a:t>
            </a:r>
          </a:p>
          <a:p>
            <a:pPr lvl="1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chléb Vita			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šišky 0,5 kg, 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žitná mouka, pšeničné klíčky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d) chléb diabetik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cihla 0,4 kg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na obale informace o obsahu pro 	vhodnost konzumace diabetiky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a druhy chleba</a:t>
            </a:r>
            <a:endParaRPr lang="cs-CZ" sz="4400" dirty="0"/>
          </a:p>
        </p:txBody>
      </p:sp>
      <p:pic>
        <p:nvPicPr>
          <p:cNvPr id="4" name="Obrázek 3" descr="http://upload.wikimedia.org/wikipedia/commons/thumb/2/2a/Sour_dough_loaves02.jpg/220px-Sour_dough_loaves02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428736"/>
            <a:ext cx="221457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Sortiment: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e) chléb trvanlivý celozrnný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cihla, krájený, 0,4 kg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nižší energetická hodnota, více 	vlákniny, vitamínů a stopových prvků 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f)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Knäcke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Brot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dovážený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suchý, křupavý, lehce stravitelný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dietní charakter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a druhy chleba</a:t>
            </a:r>
            <a:endParaRPr lang="cs-CZ" sz="4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Sortiment:</a:t>
            </a:r>
          </a:p>
          <a:p>
            <a:pPr marL="803275" indent="-366713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 g) bandur nebo dalamánek</a:t>
            </a:r>
          </a:p>
          <a:p>
            <a:pPr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malé šišky nebo bochánky </a:t>
            </a:r>
          </a:p>
          <a:p>
            <a:pPr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velikost housek</a:t>
            </a:r>
          </a:p>
          <a:p>
            <a:pPr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Kromě uvedeného sortimentu se vyrábí celá řada výrobků krajových. </a:t>
            </a:r>
          </a:p>
          <a:p>
            <a:pPr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Základem pro zařazení je světlost střídky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a druhy chleba</a:t>
            </a:r>
            <a:endParaRPr lang="cs-CZ" sz="4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Charakterizujte pekařské výrobky, vzpomeňte si také na základní suroviny pro výrobu.</a:t>
            </a:r>
          </a:p>
          <a:p>
            <a:pPr marL="541338" indent="-433388">
              <a:buAutoNum type="arabicPeriod"/>
            </a:pPr>
            <a:r>
              <a:rPr lang="cs-CZ" sz="3600" smtClean="0">
                <a:latin typeface="Arial" pitchFamily="34" charset="0"/>
                <a:cs typeface="Arial" pitchFamily="34" charset="0"/>
              </a:rPr>
              <a:t>Mezi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pekařské výrobky zařazujeme tři druhy výrobků, znáte je?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Pokusíte se posoudit rozdíly mezi chlebem světlým a tmavým?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Který chleba máte nejraději?</a:t>
            </a:r>
          </a:p>
          <a:p>
            <a:pPr marL="541338" indent="-433388">
              <a:buAutoNum type="arabicPeriod"/>
            </a:pP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Praha, 1996: NAKLADATELSTVÍ IQ 147. Kapitola 7</a:t>
            </a:r>
          </a:p>
          <a:p>
            <a:pPr lvl="0"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 Zbožíznalství. </a:t>
            </a:r>
          </a:p>
          <a:p>
            <a:pPr lvl="0">
              <a:buNone/>
            </a:pP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	Poživatiny – potraviny, pochutiny.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42 </a:t>
            </a:r>
            <a:r>
              <a:rPr lang="cs-CZ" sz="1800" smtClean="0">
                <a:latin typeface="Arial" pitchFamily="34" charset="0"/>
                <a:cs typeface="Arial" pitchFamily="34" charset="0"/>
              </a:rPr>
              <a:t>– 44</a:t>
            </a:r>
          </a:p>
          <a:p>
            <a:pPr lvl="0"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  <a:hlinkClick r:id="rId2"/>
              </a:rPr>
              <a:t>http://cs.wikipedia.org/wiki/Soubor:Sour_dough_loaves02.jpg#filelinks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800" dirty="0" smtClean="0">
                <a:latin typeface="Arial" pitchFamily="34" charset="0"/>
                <a:cs typeface="Arial" pitchFamily="34" charset="0"/>
                <a:hlinkClick r:id="rId3"/>
              </a:rPr>
              <a:t>http://cs.wikipedia.org/wiki/Soubor:Essene_Bread_Spelt_Sproud_cut.JPG#filelinks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800" dirty="0" smtClean="0">
                <a:latin typeface="Arial" pitchFamily="34" charset="0"/>
                <a:cs typeface="Arial" pitchFamily="34" charset="0"/>
                <a:hlinkClick r:id="rId4"/>
              </a:rPr>
              <a:t>http://cs.wikipedia.org/wiki/Soubor:GrainProducts.jpg#filelinks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Charakteristika pekařských výrobků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Suroviny pro výrobu pekařských výrobků 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Základní sortiment pekařských výrobků 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Charakteristika a druhy chleba</a:t>
            </a:r>
          </a:p>
          <a:p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Chléb a pečivo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Potraviny každodenní potřeby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Potraviny sytící, živicí a ochranné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sytící složkou - sacharidy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živicí složkou – bílkoviny a minerální látky (vápník, fosfor, železo)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ochrannou složkou – vitamíny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sk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B a PP</a:t>
            </a:r>
          </a:p>
          <a:p>
            <a:pPr lvl="1">
              <a:buSzPct val="68000"/>
            </a:pPr>
            <a:endParaRPr lang="cs-CZ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pekařských výrobků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Základní suroviny pro výrobu: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Mouka nebo šrot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- mouka žitná nebo pšeničná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Tekutina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voda, mléko, syrovátka, podmáslí …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Kypřicí prostředky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droždí, kvas, prášek do pečiva, směsi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Přísady – sůl, cukr, koření, vejce, mandle, rozinky …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Suroviny pro výrobu pekařských výrobků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Chléb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chléb bílý, světlý, tmavý a speciální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žitná nebo pšeničná mouka, kvas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Pečivo					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pečivo běžné a jemné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pšeničná mouka, droždí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Nekypřené výrobky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macesy,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crackery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Základní sortiment pekařských výrobků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Chléb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potravina každodenní potřeby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potravina nejběžnější a základní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Výroba chleba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příprava kvasu, příprava těsta, kynutí, tvarování, pečení, chladnutí, balení a skladování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a druhy chleba</a:t>
            </a:r>
            <a:endParaRPr lang="cs-CZ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Druhy chleba</a:t>
            </a:r>
          </a:p>
          <a:p>
            <a:pPr lvl="1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Bílý chleba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výražkový žitný druh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střídka velmi světlé barvy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rychle vysychá a drobí se</a:t>
            </a:r>
          </a:p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Sortiment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 anglický toast (z pšeničné mouky)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a druhy chleba</a:t>
            </a:r>
            <a:endParaRPr lang="cs-CZ" sz="4400" dirty="0"/>
          </a:p>
        </p:txBody>
      </p:sp>
      <p:pic>
        <p:nvPicPr>
          <p:cNvPr id="4" name="Obrázek 3" descr="http://upload.wikimedia.org/wikipedia/commons/thumb/e/e5/GrainProducts.jpg/290px-GrainProducts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928670"/>
            <a:ext cx="254793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Druhy chleba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Světlý chleba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většina tržních druhů chleba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střídka je tmavší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patří k oblíbenému sortimentu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kořením je kmín, fenykl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někdy zkvašovány droždím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některé druhy obohacujeme podmáslím, pšeničnými klíčky …</a:t>
            </a:r>
          </a:p>
          <a:p>
            <a:pPr lvl="1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a druhy chleba</a:t>
            </a:r>
            <a:endParaRPr lang="cs-CZ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Sortiment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a) kmínový chléb 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tvar šišky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hmotnost 0,5 kg, 1 kg, 1,5 kg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b) konzumní chléb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tvar šišky,hmotnost 1,5 kg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c) český chléb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tvar šišky, zvýšený obsah kmínu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balený s prodlouženou trvanlivostí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a druhy chleba</a:t>
            </a:r>
            <a:endParaRPr lang="cs-CZ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562</TotalTime>
  <Words>326</Words>
  <Application>Microsoft Office PowerPoint</Application>
  <PresentationFormat>Předvádění na obrazovce (4:3)</PresentationFormat>
  <Paragraphs>149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Shluk</vt:lpstr>
      <vt:lpstr>Snímek 1</vt:lpstr>
      <vt:lpstr>Chléb a pečivo</vt:lpstr>
      <vt:lpstr>Charakteristika pekařských výrobků</vt:lpstr>
      <vt:lpstr>Suroviny pro výrobu pekařských výrobků</vt:lpstr>
      <vt:lpstr>Základní sortiment pekařských výrobků</vt:lpstr>
      <vt:lpstr>Charakteristika a druhy chleba</vt:lpstr>
      <vt:lpstr>Charakteristika a druhy chleba</vt:lpstr>
      <vt:lpstr>Charakteristika a druhy chleba</vt:lpstr>
      <vt:lpstr>Charakteristika a druhy chleba</vt:lpstr>
      <vt:lpstr>Charakteristika a druhy chleba</vt:lpstr>
      <vt:lpstr>Charakteristika a druhy chleba</vt:lpstr>
      <vt:lpstr>Charakteristika a druhy chleba</vt:lpstr>
      <vt:lpstr>Charakteristika a druhy chleba</vt:lpstr>
      <vt:lpstr>Charakteristika a druhy chleba</vt:lpstr>
      <vt:lpstr>Charakteristika a druhy chleba</vt:lpstr>
      <vt:lpstr>Charakteristika a druhy chleba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162</cp:revision>
  <dcterms:created xsi:type="dcterms:W3CDTF">2012-08-27T10:19:28Z</dcterms:created>
  <dcterms:modified xsi:type="dcterms:W3CDTF">2013-03-16T16:09:35Z</dcterms:modified>
</cp:coreProperties>
</file>