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57" r:id="rId6"/>
    <p:sldId id="281" r:id="rId7"/>
    <p:sldId id="280" r:id="rId8"/>
    <p:sldId id="282" r:id="rId9"/>
    <p:sldId id="283" r:id="rId10"/>
    <p:sldId id="284" r:id="rId11"/>
    <p:sldId id="258" r:id="rId12"/>
    <p:sldId id="279" r:id="rId13"/>
    <p:sldId id="266" r:id="rId14"/>
    <p:sldId id="285" r:id="rId15"/>
    <p:sldId id="286" r:id="rId16"/>
    <p:sldId id="287" r:id="rId17"/>
    <p:sldId id="265" r:id="rId18"/>
    <p:sldId id="275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Essene_Bread_Spelt_Sproud_cut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our_dough_loaves02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our_dough_loaves02.jpg" TargetMode="External"/><Relationship Id="rId2" Type="http://schemas.openxmlformats.org/officeDocument/2006/relationships/hyperlink" Target="http://upload.wikimedia.org/wikipedia/commons/thumb/e/ea/EsseneBread_Spelt_Sproud_cut.JPG/150px-Essene_Bread_Spelt_Sproud_cu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thumb/e/e5/GrainProducts.jpg/290px-GrainProduct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GrainProducts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37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Válková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Chléb a pečivo 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kontrolní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obrázek 1" descr="C:\HELENA 2012\ŠABLONY\NOVÉ LOGO\loga_sablony (2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d) nitranský chléb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s přísadou pšeničných klíčků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biologicky hodnotnější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e) ostatní chleba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 o různé hmotnosti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krajové nebo místní názvy, např. 	benešovský,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mariánskohorský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		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třebovický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vysočina …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chleba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Tmavé chleby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převážně z mouky žitné s přísadou pšeničné mouky chlebové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vyšší biologickou hodnotu pro obsah vlákniny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těsta přidáváme sušenou syrovátku, kmín, pšeničné klíčky …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vyšší obsah vitamínů skupiny B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cs-CZ" sz="27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cs-CZ" sz="2700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chléb moskevský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cihly			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chléb kyjevský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chléb samožitný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cihly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Tmavé chleby mají delší vláčnost, nedrolí se</a:t>
            </a: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e/ea/Essene_Bread_Spelt_Sproud_cut.JPG/150px-Essene_Bread_Spelt_Sproud_cut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00174"/>
            <a:ext cx="178594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Speciální chleby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celozrnné žitné nebo pšeničné mouky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některé obohaceny pšeničným šrotem, pšeničným škrobem, kořením …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převážně tmavý charakter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chléb celozrnný – tvar cihly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chléb graham – malé šišky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Sortiment: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chléb Vita			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šišky 0,5 kg,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žitná mouka, pšeničné klíčky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d) chléb diabetik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cihla 0,4 kg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na obale informace o obsahu pro 	vhodnost konzumace diabetiky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  <p:pic>
        <p:nvPicPr>
          <p:cNvPr id="4" name="Obrázek 3" descr="http://upload.wikimedia.org/wikipedia/commons/thumb/2/2a/Sour_dough_loaves02.jpg/220px-Sour_dough_loaves0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428736"/>
            <a:ext cx="22145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Sortiment: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e) chléb trvanlivý celozrnný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cihla, krájený, 0,4 kg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nižší energetická hodnota, více 	vlákniny, vitamínů a stopových prvků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f)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Knäcke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Brot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dovážený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suchý, křupavý, lehce stravitelný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dietní charakter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Sortiment:</a:t>
            </a:r>
          </a:p>
          <a:p>
            <a:pPr marL="803275" indent="-36671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g) bandur nebo dalamánek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malé šišky nebo bochánky 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velikost housek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Kromě uvedeného sortimentu se vyrábí celá řada výrobků krajových. 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Základem pro zařazení je světlost střídky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Charakterizujte pekařské výrobky, vzpomeňte si také na základní suroviny pro výrobu.</a:t>
            </a:r>
          </a:p>
          <a:p>
            <a:pPr marL="541338" indent="-433388">
              <a:buAutoNum type="arabicPeriod"/>
            </a:pPr>
            <a:r>
              <a:rPr lang="cs-CZ" sz="3600" smtClean="0">
                <a:latin typeface="Arial" pitchFamily="34" charset="0"/>
                <a:cs typeface="Arial" pitchFamily="34" charset="0"/>
              </a:rPr>
              <a:t>Mezi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pekařské výrobky zařazujeme tři druhy výrobků, znáte je?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Pokusíte se posoudit rozdíly mezi chlebem světlým a tmavým?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Který chleba máte nejraději?</a:t>
            </a:r>
          </a:p>
          <a:p>
            <a:pPr marL="541338" indent="-433388">
              <a:buAutoNum type="arabicPeriod"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42 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– 44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  <a:hlinkClick r:id="rId2"/>
              </a:rPr>
              <a:t>http://upload.wikimedia.org/wikipedia/commons/thumb/e/ea/EsseneBread_Spelt_Sproud_cut.JPG/150px-Essene_Bread_Spelt_Sproud_cut.JPG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u="sng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http://cs.wikipedia.org/wiki/Soubor:Sour_dough_loaves02.jpg</a:t>
            </a:r>
            <a:endParaRPr lang="cs-CZ" sz="18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u="sng" dirty="0" smtClean="0">
                <a:latin typeface="Arial" pitchFamily="34" charset="0"/>
                <a:cs typeface="Arial" pitchFamily="34" charset="0"/>
                <a:hlinkClick r:id="rId4"/>
              </a:rPr>
              <a:t>http://upload.wikimedia.org/wikipedia/commons/thumb/e/e5/GrainProducts.jpg/290px-GrainProducts.jpg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pekařských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Suroviny pro výrobu pekařských výrobků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Základní sortiment pekařských výrobků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a druhy chleba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Chléb a pečivo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Potraviny každodenní potřeby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Potraviny sytící, živicí a ochranné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sytící složkou - sacharidy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živicí složkou – bílkoviny a minerální látky (vápník, fosfor, železo)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ochrannou složkou – vitamíny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B a PP</a:t>
            </a:r>
          </a:p>
          <a:p>
            <a:pPr lvl="1">
              <a:buSzPct val="68000"/>
            </a:pP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pekařských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Základní suroviny pro výrobu: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Mouka nebo šrot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- mouka žitná nebo pšeničná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Tekutina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voda, mléko, syrovátka, podmáslí …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Kypřicí prostředky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droždí, kvas, prášek do pečiva, směsi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Přísady – sůl, cukr, koření, vejce, mandle, rozinky …</a:t>
            </a:r>
          </a:p>
          <a:p>
            <a:pPr marL="906463" lvl="1" indent="-514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Suroviny pro výrobu pekařských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Chléb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chléb bílý, světlý, tmavý a speciální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žitná nebo pšeničná mouka, kvas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Pečivo					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pečivo běžné a jemné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pšeničná mouka, droždí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Nekypřené výrobky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macesy,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crackery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Základní sortiment pekařských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Chléb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potravina každodenní potřeby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potravina nejběžnější a základní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 kvasu, příprava těsta, kynutí, tvarování, pečení, chladnutí, balení a skladování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chleba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Bílý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výražkový žitný druh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střídka velmi světlé barvy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rychle vysychá a drobí se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anglický toast (z pšeničné mouky)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  <p:pic>
        <p:nvPicPr>
          <p:cNvPr id="4" name="Obrázek 3" descr="http://upload.wikimedia.org/wikipedia/commons/thumb/e/e5/GrainProducts.jpg/290px-GrainProduct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928670"/>
            <a:ext cx="254793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chleba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Světlý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většina tržních druhů chleba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střídka je tmavší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patří k oblíbenému sortimentu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kořením je kmín, fenykl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někdy zkvašovány droždím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některé druhy obohacujeme podmáslím, pšeničnými klíčky …</a:t>
            </a: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kmínový chléb 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hmotnost 0,5 kg, 1 kg, 1,5 kg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konzumní chléb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šišky,hmotnost 1,5 kg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český chléb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tvar šišky, zvýšený obsah kmínu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- balený s prodlouženou trvanlivostí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a druhy chleba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550</TotalTime>
  <Words>326</Words>
  <Application>Microsoft Office PowerPoint</Application>
  <PresentationFormat>Předvádění na obrazovce (4:3)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Shluk</vt:lpstr>
      <vt:lpstr>Snímek 1</vt:lpstr>
      <vt:lpstr>Chléb a pečivo</vt:lpstr>
      <vt:lpstr>Charakteristika pekařských výrobků</vt:lpstr>
      <vt:lpstr>Suroviny pro výrobu pekařských výrobků</vt:lpstr>
      <vt:lpstr>Základní sortiment pekařských výrobků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Charakteristika a druhy chleba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156</cp:revision>
  <dcterms:created xsi:type="dcterms:W3CDTF">2012-08-27T10:19:28Z</dcterms:created>
  <dcterms:modified xsi:type="dcterms:W3CDTF">2013-03-04T15:49:44Z</dcterms:modified>
</cp:coreProperties>
</file>