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7" r:id="rId4"/>
    <p:sldId id="278" r:id="rId5"/>
    <p:sldId id="288" r:id="rId6"/>
    <p:sldId id="257" r:id="rId7"/>
    <p:sldId id="281" r:id="rId8"/>
    <p:sldId id="275" r:id="rId9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9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7. 2. 2013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Opakování – otázky a úkoly k opakování.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Své odpovědi budou žáci zapisovat na záznamový arch.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35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8604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Chléb je dennodenní složkou naší výživy,</a:t>
            </a:r>
          </a:p>
          <a:p>
            <a:pPr marL="447675" indent="0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rozdělujeme jej podle barvy na chléb …….……………………………</a:t>
            </a:r>
          </a:p>
          <a:p>
            <a:pPr marL="541338" indent="-4476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Střídka bílého chleba je velmi ………….. Barvy, je vysýchavá až ……………………</a:t>
            </a:r>
          </a:p>
          <a:p>
            <a:pPr marL="541338" indent="-4476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Kmínový chléb má tvar ……..., hmotnost 0,5 kg - ……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kg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41338" indent="-4476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Moskevský chléb patří mezi ……………... chleby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63" indent="158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 Obvykle vyšší obsah vitamínů skupiny B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mají …………… chleby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6. Dováženým druhem speciálního chleba,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který je suchý, křupavý, lehce stravitelný 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	 a má dietní charakter je ………………….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7. Lidskými smysly kontrolujeme u přejímky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chleba zejména …………………………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8.	 Vyjmenujte zásady ukládání chleba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9. Při prodeji chleba je dodržovaná přísná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…………… a zákaz ………………. zboží.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10. Velké písmeno „K“ na kůrce chleba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znamená, že jde o ……………… chléb.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11. Jaké vady může vykazovat chléb?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12. Bílé pečivo podle použitých surovin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může být …………… a ………………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13. Kterými surovinami sypeme běžné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pečivo?</a:t>
            </a:r>
          </a:p>
          <a:p>
            <a:pPr marL="906463" lvl="1" indent="-514350">
              <a:buSzPct val="68000"/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63" indent="-93663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14. K tržním druhům jemného ……….pečiva</a:t>
            </a:r>
          </a:p>
          <a:p>
            <a:pPr marL="93663" indent="-93663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320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patří neplněné …………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15. Jemné pečivo máslové je ………na dílčí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přísady a na povrchu je často zdobeno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…………… 	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16. K tržním druhům jemného ……. pečiva patří vánoční a velikonoční mazance, …….......... koláče a krajové speciality.</a:t>
            </a:r>
          </a:p>
          <a:p>
            <a:pPr marL="541338" indent="-541338"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17. Deformace, plísně, spálené nebo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nedopečené zboží patří mezi …………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pečiva.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18. Balené druhy zboží mají ………………..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uvedeno na obale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19. Jaké druh pečiva doporučíte diabetikovi?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20. Inovační výrobky jsou výrobky …………,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které obohacují základní sortiment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pečiva.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21. ……………… pečivo tvoří široký sortiment oplatků, sušenek, perníků a dalších výrobků.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22. Nádobky na zmrzlinu a dortové oplatky  patří mezi ………………. oplatky.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23. Zařaďte „miňonky, tatranky a horalky“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24. Perníky rozděluje do 3 skupin. Uveďte je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25. Trvanlivé pečivo s vyšším obsahem tuku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chráníme před ……………. a ……..…….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Praha, 1996: NAKLADATELSTVÍ IQ 147. Kapitola 7</a:t>
            </a:r>
          </a:p>
          <a:p>
            <a:pPr lvl="0"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 Zbožíznalství. </a:t>
            </a:r>
          </a:p>
          <a:p>
            <a:pPr lvl="0">
              <a:buNone/>
            </a:pP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	Poživatiny – potraviny, pochutiny.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42 - 47</a:t>
            </a:r>
          </a:p>
          <a:p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1074</TotalTime>
  <Words>176</Words>
  <Application>Microsoft Office PowerPoint</Application>
  <PresentationFormat>Předvádění na obrazovce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Snímek 1</vt:lpstr>
      <vt:lpstr>Opakování</vt:lpstr>
      <vt:lpstr>Opakování</vt:lpstr>
      <vt:lpstr>Opakování</vt:lpstr>
      <vt:lpstr>Opakování</vt:lpstr>
      <vt:lpstr>Opakování</vt:lpstr>
      <vt:lpstr>Opakování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253</cp:revision>
  <dcterms:created xsi:type="dcterms:W3CDTF">2012-08-27T10:19:28Z</dcterms:created>
  <dcterms:modified xsi:type="dcterms:W3CDTF">2013-03-16T16:14:22Z</dcterms:modified>
</cp:coreProperties>
</file>