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1" r:id="rId6"/>
    <p:sldId id="288" r:id="rId7"/>
    <p:sldId id="257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Pumpkin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s.wikipedia.org/wiki/Soubor:A_sunflower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d/df/Makov%C3%A1_n%C3%A1pl%C5%88.JPG/220px-Makov%C3%A1_n%C3%A1pl%C5%88.JPG" TargetMode="External"/><Relationship Id="rId7" Type="http://schemas.openxmlformats.org/officeDocument/2006/relationships/hyperlink" Target="http://upload.wikimedia.org/wikipedia/commons/thumb/9/99/Pumpkins.jpg/150px-Pumpkins.jpg" TargetMode="External"/><Relationship Id="rId2" Type="http://schemas.openxmlformats.org/officeDocument/2006/relationships/hyperlink" Target="http://upload.wikimedia.org/wikipedia/commons/thumb/f/f7/Makowiec.jpg/220px-Makowiec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2/27/Linum_usitatissimum_L_ag1.jpg/258px-Linum_usitatissimum_L_ag1.jpg" TargetMode="External"/><Relationship Id="rId5" Type="http://schemas.openxmlformats.org/officeDocument/2006/relationships/hyperlink" Target="http://upload.wikimedia.org/wikipedia/commons/thumb/2/2e/Opium_poppy_mohnkapsel.jpg/220px-Opium_poppy_mohnkapsel.jpg" TargetMode="External"/><Relationship Id="rId4" Type="http://schemas.openxmlformats.org/officeDocument/2006/relationships/hyperlink" Target="http://upload.wikimedia.org/wikipedia/commons/thumb/1/18/Illustration_Papaver_somniferum0.jpg/258px-Illustration_Papaver_somniferum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Linum_usitatissimum_L_ag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Opium_poppy_mohnkapse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Illustration_Papaver_somniferum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Makov%C3%A1_n%C3%A1pl%C5%88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Makowiec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Olejniny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 a přejímka máku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způsob je stejný jako u mlýnských výrobků a luštěnin</a:t>
            </a:r>
          </a:p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Omezená záruční lhůta 4 měsíce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Sklady tmavé a suché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Sklady chladné – zpomalení procesu žluknutí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máku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látkami s cizím pachem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slunečními paprsky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Prevence proti živočišným škůdcům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roztoč – pavučinové zámotky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máku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Ostatní olejniny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Slunečnicové semeno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loupané, neloupané,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pražené i nepražené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Sezamové semínko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Lněné semeno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Semeno dýně olejné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Ostatní olejniny</a:t>
            </a:r>
          </a:p>
        </p:txBody>
      </p:sp>
      <p:pic>
        <p:nvPicPr>
          <p:cNvPr id="3076" name="Picture 4" descr="Dýně">
            <a:hlinkClick r:id="rId2" tooltip="Dýně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071546"/>
            <a:ext cx="1428750" cy="1028701"/>
          </a:xfrm>
          <a:prstGeom prst="rect">
            <a:avLst/>
          </a:prstGeom>
          <a:noFill/>
        </p:spPr>
      </p:pic>
      <p:pic>
        <p:nvPicPr>
          <p:cNvPr id="3078" name="Picture 6" descr="Slunečnice">
            <a:hlinkClick r:id="rId4" tooltip="Slunečnic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428868"/>
            <a:ext cx="245745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Zopakujme si charakteristiku olejnin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vlastnosti má mák setý?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čemu je mák setý využíván?</a:t>
            </a:r>
          </a:p>
          <a:p>
            <a:pPr marL="850900" indent="-742950"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Mezi ostatní olejniny řadíme různá semena, vzpomenete si na ně a k čemu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využíváme?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r>
              <a:rPr lang="cs-CZ" sz="1600" u="sng" dirty="0" smtClean="0">
                <a:hlinkClick r:id="rId2"/>
              </a:rPr>
              <a:t>http://upload.wikimedia.org/wikipedia/commons/thumb/f/f7/Makowiec.jpg/220px-Makowiec.jpg</a:t>
            </a:r>
            <a:endParaRPr lang="cs-CZ" sz="1600" u="sng" dirty="0" smtClean="0"/>
          </a:p>
          <a:p>
            <a:r>
              <a:rPr lang="cs-CZ" sz="1600" u="sng" dirty="0" smtClean="0">
                <a:hlinkClick r:id="rId3"/>
              </a:rPr>
              <a:t>http://upload.wikimedia.org/wikipedia/commons/thumb/d/df/Makov%C3%A1_n%C3%A1pl%C5%88.JPG/220px-Makov%C3%A1_n%C3%A1pl%C5%88.JPG</a:t>
            </a:r>
            <a:endParaRPr lang="cs-CZ" sz="1600" dirty="0" smtClean="0"/>
          </a:p>
          <a:p>
            <a:r>
              <a:rPr lang="cs-CZ" sz="1600" u="sng" dirty="0" smtClean="0">
                <a:hlinkClick r:id="rId4"/>
              </a:rPr>
              <a:t>http://upload.wikimedia.org/wikipedia/commons/thumb/1/18/Illustration_Papaver_somniferum0.jpg/258px-Illustration_Papaver_somniferum0.jpg</a:t>
            </a:r>
            <a:endParaRPr lang="cs-CZ" sz="1600" dirty="0" smtClean="0"/>
          </a:p>
          <a:p>
            <a:r>
              <a:rPr lang="cs-CZ" sz="1600" dirty="0" smtClean="0">
                <a:hlinkClick r:id="rId5"/>
              </a:rPr>
              <a:t>http://upload.wikimedia.org/wikipedia/commons/thumb/2/2e/Opium_poppy_mohnkapsel.jpg/220px-Opium_poppy_mohnkapsel.jpg</a:t>
            </a:r>
            <a:endParaRPr lang="cs-CZ" sz="1600" dirty="0" smtClean="0"/>
          </a:p>
          <a:p>
            <a:r>
              <a:rPr lang="cs-CZ" sz="1600" dirty="0" smtClean="0">
                <a:hlinkClick r:id="rId6"/>
              </a:rPr>
              <a:t>http://upload.wikimedia.org/wikipedia/commons/thumb/2/27/Linum_usitatissimum_L_ag1.jpg/258px-Linum_usitatissimum_L_ag1.jpg</a:t>
            </a:r>
            <a:endParaRPr lang="cs-CZ" sz="1600" dirty="0" smtClean="0"/>
          </a:p>
          <a:p>
            <a:pPr lvl="0"/>
            <a:r>
              <a:rPr lang="cs-CZ" sz="1600" u="sng" dirty="0" smtClean="0">
                <a:hlinkClick r:id="rId7"/>
              </a:rPr>
              <a:t>http://upload.wikimedia.org/wikipedia/commons/thumb/9/99/Pumpkins.jpg/150px-Pumpkins.jpg</a:t>
            </a:r>
            <a:endParaRPr lang="cs-CZ" sz="1600" u="sng" dirty="0" smtClean="0"/>
          </a:p>
          <a:p>
            <a:pPr lvl="0"/>
            <a:r>
              <a:rPr lang="cs-CZ" sz="1600" u="sng" dirty="0" smtClean="0">
                <a:hlinkClick r:id="rId4"/>
              </a:rPr>
              <a:t>http://upload.wikimedia.org/wikipedia/commons/thumb/a/a9/A_sunflower.jpg/258px-A_sunflower.jpg</a:t>
            </a:r>
          </a:p>
          <a:p>
            <a:pPr lvl="0"/>
            <a:endParaRPr lang="cs-CZ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olejnin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máku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máku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olejniny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Olejniny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Len setý">
            <a:hlinkClick r:id="rId2" tooltip="Len set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245745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Olejniny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plody, semena, případně jádra různých druhů rostlin (olejnatých rostlin)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tuku 30 % – 50 %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surovina pro průmyslovou výrobu rostlinných tuků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olejnin je mnoho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potravinářské účely má význam mák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olejnin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zralá a suchá semena různých odrůd máku setého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pěstuje se v celé střední Evropě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mnoho odrůd, v prodeji nejčastěji: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stříbrošedý mák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modrý mák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bílý mák – aromatická přísada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 do cukrářských výrobků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řazen k olejninám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obsahuje až 52 % tuku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ceněn pro obsah bílkovin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minerálních látek (fosfor a vápník)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makový olej obsahuje důležitý lecitin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nezralé makovice slouží ve farmacii: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výroba léků (droga)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 </a:t>
            </a:r>
            <a:endParaRPr lang="cs-CZ" sz="4400" dirty="0"/>
          </a:p>
        </p:txBody>
      </p:sp>
      <p:pic>
        <p:nvPicPr>
          <p:cNvPr id="4" name="Obrázek 3" descr="http://upload.wikimedia.org/wikipedia/commons/thumb/2/2e/Opium_poppy_mohnkapsel.jpg/220px-Opium_poppy_mohnkapse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714488"/>
            <a:ext cx="2096135" cy="157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Mák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hlediska výživy má:</a:t>
            </a:r>
          </a:p>
          <a:p>
            <a:pPr marL="719138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chutného</a:t>
            </a:r>
          </a:p>
          <a:p>
            <a:pPr marL="719138" lvl="1" indent="-27146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lehce stravitelného oleje</a:t>
            </a:r>
          </a:p>
          <a:p>
            <a:pPr marL="719138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lecitinu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Mák setý">
            <a:hlinkClick r:id="rId2" tooltip="&quot;Mák setý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928802"/>
            <a:ext cx="2456180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mák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čerstvý, vyzrálý, suchý, bez nečistot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být žluklý, zatuchlý, zvlhlý a plesnivý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žlukne (tuk)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nízká trvanlivost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prodejně nemáme velkou zásobu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Vady máku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žluklost a hořkost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příměs písku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červivost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zlomy makovic</a:t>
            </a: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plesnivění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  <p:pic>
        <p:nvPicPr>
          <p:cNvPr id="5" name="Obrázek 4" descr="http://upload.wikimedia.org/wikipedia/commons/thumb/d/df/Makov%C3%A1_n%C3%A1pl%C5%88.JPG/220px-Makov%C3%A1_n%C3%A1pl%C5%8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26432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Použití máku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pekařské výrobky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cukrářské výrobky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posyp moučníků a sladkých pokrmů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posyp trvanlivého pečiva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 pro potravinářský průmysl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olej pro výrobu barev a léků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66813" lvl="1" indent="-625475">
              <a:buSzPct val="68000"/>
              <a:buFont typeface="Wingdings" pitchFamily="2" charset="2"/>
              <a:buChar char="Ø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máku</a:t>
            </a:r>
            <a:endParaRPr lang="cs-CZ" sz="4400" dirty="0"/>
          </a:p>
        </p:txBody>
      </p:sp>
      <p:pic>
        <p:nvPicPr>
          <p:cNvPr id="4" name="Obrázek 3" descr="http://upload.wikimedia.org/wikipedia/commons/thumb/f/f7/Makowiec.jpg/220px-Makowiec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71612"/>
            <a:ext cx="2096135" cy="148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1197</TotalTime>
  <Words>324</Words>
  <Application>Microsoft Office PowerPoint</Application>
  <PresentationFormat>Předvádění na obrazovce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Olejniny</vt:lpstr>
      <vt:lpstr>Charakteristika olejnin</vt:lpstr>
      <vt:lpstr>Charakteristika máku</vt:lpstr>
      <vt:lpstr>Charakteristika máku </vt:lpstr>
      <vt:lpstr>  Charakteristika máku  </vt:lpstr>
      <vt:lpstr> Charakteristika máku </vt:lpstr>
      <vt:lpstr>Charakteristika máku</vt:lpstr>
      <vt:lpstr>Charakteristika máku</vt:lpstr>
      <vt:lpstr>Skladování máku</vt:lpstr>
      <vt:lpstr>Skladování máku</vt:lpstr>
      <vt:lpstr>Ostatní olejniny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293</cp:revision>
  <dcterms:created xsi:type="dcterms:W3CDTF">2012-08-27T10:19:28Z</dcterms:created>
  <dcterms:modified xsi:type="dcterms:W3CDTF">2013-03-04T15:54:29Z</dcterms:modified>
</cp:coreProperties>
</file>