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57" r:id="rId8"/>
    <p:sldId id="291" r:id="rId9"/>
    <p:sldId id="301" r:id="rId10"/>
    <p:sldId id="281" r:id="rId11"/>
    <p:sldId id="292" r:id="rId12"/>
    <p:sldId id="299" r:id="rId13"/>
    <p:sldId id="265" r:id="rId14"/>
    <p:sldId id="275" r:id="rId1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ome_made_lasagna.jpg" TargetMode="External"/><Relationship Id="rId2" Type="http://schemas.openxmlformats.org/officeDocument/2006/relationships/hyperlink" Target="http://cs.wikipedia.org/wiki/Soubor:Tortelin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Spaghetti_sample_by_yaraaa_in_London.jpg" TargetMode="External"/><Relationship Id="rId4" Type="http://schemas.openxmlformats.org/officeDocument/2006/relationships/hyperlink" Target="http://cs.wikipedia.org/wiki/Soubor:Backerbsen-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Home_made_lasagn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Torteliny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Backerbsen-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Spaghetti_sample_by_yaraaa_in_London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46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Těstoviny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těstovin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neodpovídající barva, struktura, nepravidelný tvar 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lámavost, křehkost, nepřirozená vůně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chuť, 	popraskané těstoviny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 infekce, napadení živočišnými škůdci, plísní, cizí pachy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mechanické nečistoty nebo cizí příměsi 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těstovin 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Skladovací podmínky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čisté, vzdušné, snadno větratelné místnosti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do 20 °C, vlhkost max. 65 %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snadno nasávají vlhkost a cizí pachy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živočišní škůdci (zavíječ moučný a roztoč)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blednou – nevystavujeme ve výkladní skříni</a:t>
            </a:r>
          </a:p>
          <a:p>
            <a:pPr marL="354013" lvl="1" indent="-176213"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těstovin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Výrobci těstovin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JAPAVO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neobsahují cholesterol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obsahem vitálního lepku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obsahem vitamínů B1, B2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Rosické těstoviny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Zátkovy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vaječné těstoviny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regionální výrobci těstovin</a:t>
            </a: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Rady spotřebitelům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je to semolina a jaký má význam pro výrobu a jakost těstovin?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Podle čeho se rozdělují tržní druhy těstovin?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Uveďte příklady tržních druhů těstovin, které nabízíte svým zákazníkům.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– 51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http://cs.wikipedia.org/wiki/Soubor:Torteliny.jpg#filelinks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hlinkClick r:id="rId3"/>
              </a:rPr>
              <a:t>http://cs.wikipedia.org/wiki/Soubor:Home_made_lasagna.jpg#filelinks</a:t>
            </a:r>
            <a:endParaRPr lang="cs-CZ" sz="2000" dirty="0" smtClean="0"/>
          </a:p>
          <a:p>
            <a:r>
              <a:rPr lang="cs-CZ" sz="2000" u="sng" dirty="0" smtClean="0">
                <a:hlinkClick r:id="rId4"/>
              </a:rPr>
              <a:t>http://cs.wikipedia.org/wiki/Soubor:Backerbsen-1.jpg#filelinks</a:t>
            </a:r>
            <a:endParaRPr lang="cs-CZ" sz="2000" u="sng" dirty="0" smtClean="0"/>
          </a:p>
          <a:p>
            <a:r>
              <a:rPr lang="cs-CZ" sz="2000" smtClean="0">
                <a:hlinkClick r:id="rId5"/>
              </a:rPr>
              <a:t>http://cs.wikipedia.org/wiki/Soubor:Spaghetti_sample_by_yaraaa_in_London.jpg#filelinks</a:t>
            </a:r>
            <a:endParaRPr lang="cs-CZ" sz="200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Další druhy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těstovin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Rady spotřebitelům		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Těstoviny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Speciality především italského původu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Těstové lístky nebo Lístky Lasagne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Penne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Rigate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(těstovinové trubičky)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Quadretinni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(flíčky) 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Tagliatelle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(vlasové nudle)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Papardelle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(široké nudle)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Farfalle (mašličky)</a:t>
            </a:r>
          </a:p>
          <a:p>
            <a:pPr marL="354013" lvl="1" indent="-260350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Gnocchi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(noky z bramborového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těsta a další</a:t>
            </a: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c/c5/Home_made_lasagna.jpg/220px-Home_made_lasagn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214686"/>
            <a:ext cx="2096135" cy="2792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Vlasové nudle rýžové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Specialita dálného východu (Čína, Indonésie, Thajsko) z rýžové mouky bez vajec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Plněné těstoviny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Tortelinni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Ravioli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plněné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Čerstvým hovězím a vepřovým masem, sýrem, strouhankou, kořením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endParaRPr lang="cs-CZ" sz="4400" dirty="0"/>
          </a:p>
        </p:txBody>
      </p:sp>
      <p:pic>
        <p:nvPicPr>
          <p:cNvPr id="4" name="Obrázek 3" descr="http://upload.wikimedia.org/wikipedia/commons/thumb/5/59/Torteliny.jpg/220px-Tortelin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071810"/>
            <a:ext cx="2095808" cy="173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Italská přídavná označení</a:t>
            </a:r>
          </a:p>
          <a:p>
            <a:pPr marL="447675" lvl="1" indent="-269875">
              <a:buSzPct val="68000"/>
              <a:buFontTx/>
              <a:buChar char="-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carne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s masem</a:t>
            </a:r>
          </a:p>
          <a:p>
            <a:pPr marL="447675" lvl="1" indent="-269875">
              <a:buSzPct val="68000"/>
              <a:buFontTx/>
              <a:buChar char="-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prosciutto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se šunkou</a:t>
            </a:r>
          </a:p>
          <a:p>
            <a:pPr marL="447675" lvl="1" indent="-269875">
              <a:buSzPct val="68000"/>
              <a:buFontTx/>
              <a:buChar char="-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formaggio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se sýrem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Hotová těstovinová jídla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Porce těstovin doplněné omáčkou s vhodným kořením – např.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Bombay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Bali 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7" name="Obrázek 6" descr="http://upload.wikimedia.org/wikipedia/commons/thumb/8/86/Backerbsen-1.jpg/220px-Backerbsen-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785926"/>
            <a:ext cx="209613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Instantní nudle 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balené společně s omáčkou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k jídlu je rychlá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ponořením do horké vody nebo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ohřátím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 mikrovlnné troubě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v USA, Austrálie, Korea, Thajsko, Vietnam</a:t>
            </a: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druhy těstovin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syrové těstoviny: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Barva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světlá nebo odpovídající přísadám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vaječné těstoviny jsou nažloutlé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Tvar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musí odpovídat tržnímu druhu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nesmí být deformovaný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příměsi jiného druhu nejvýše 1 %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těstovin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syrové těstoviny: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Povrch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musí být hladký, celistvý, bez trhlin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válcovaných a lisovaných těstovin mírně drsný a moučný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Lom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sklovitý a mírně moučný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těstovin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Jakostní syrové těstoviny: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Speciální výrobky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barvu, povrch a lom ovlivněny svou specifikou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Výrobky po uvaření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příjemná chuť a vůně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nesmějí být rozvařené ani lepkavé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cizích chutí a pachů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těstovin </a:t>
            </a:r>
            <a:endParaRPr lang="cs-CZ" sz="4400" dirty="0"/>
          </a:p>
        </p:txBody>
      </p:sp>
      <p:pic>
        <p:nvPicPr>
          <p:cNvPr id="5" name="Obrázek 4" descr="http://upload.wikimedia.org/wikipedia/commons/thumb/d/d3/Spaghetti_sample_by_yaraaa_in_London.jpg/200px-Spaghetti_sample_by_yaraaa_in_London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214686"/>
            <a:ext cx="1901825" cy="143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1357</TotalTime>
  <Words>364</Words>
  <Application>Microsoft Office PowerPoint</Application>
  <PresentationFormat>Předvádění na obrazovce (4:3)</PresentationFormat>
  <Paragraphs>125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Těstoviny</vt:lpstr>
      <vt:lpstr>Další druhy těstovin</vt:lpstr>
      <vt:lpstr>Další druhy těstovin</vt:lpstr>
      <vt:lpstr>  Další druhy těstovin  </vt:lpstr>
      <vt:lpstr>Další druhy těstovin</vt:lpstr>
      <vt:lpstr>Požadavky na jakost těstovin </vt:lpstr>
      <vt:lpstr>Požadavky na jakost těstovin </vt:lpstr>
      <vt:lpstr>Požadavky na jakost těstovin </vt:lpstr>
      <vt:lpstr>Vady těstovin  </vt:lpstr>
      <vt:lpstr>Skladování těstovin </vt:lpstr>
      <vt:lpstr>Rady spotřebitelům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325</cp:revision>
  <dcterms:created xsi:type="dcterms:W3CDTF">2012-08-27T10:19:28Z</dcterms:created>
  <dcterms:modified xsi:type="dcterms:W3CDTF">2013-03-16T16:20:25Z</dcterms:modified>
</cp:coreProperties>
</file>