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78" r:id="rId5"/>
    <p:sldId id="288" r:id="rId6"/>
    <p:sldId id="257" r:id="rId7"/>
    <p:sldId id="281" r:id="rId8"/>
    <p:sldId id="289" r:id="rId9"/>
    <p:sldId id="27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47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4. 3. 2013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 – otázky a úkoly k opakování.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Své odpovědi budou žáci zapisovat na záznamový arch.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35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1. Luštěniny jsou kromě sacharidů nejdůležitějším zdrojem rostlinných ………………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2. Luštěniny slouží k ...……. spotřebě 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také jako důležitá surovina…………… průmyslu.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Doplňte, které plodiny patří mezi luštěniny:…………………..……………….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Neloupaný hrách může být drobnozrnný </a:t>
            </a:r>
          </a:p>
          <a:p>
            <a:pPr marL="541338" indent="-363538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i …………………….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Loupaný hrách známe ……, půlený nebo směs.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6. Vařivost je velmi důležitým ………………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luštěnin.    </a:t>
            </a:r>
          </a:p>
          <a:p>
            <a:pPr marL="541338" indent="-3635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	 Jak dlouho namáčíme a jako dlouho vaříme luštěniny?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Které luštěniny namáčet nemusíme </a:t>
            </a:r>
          </a:p>
          <a:p>
            <a:pPr marL="93663" indent="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vaříme přímo?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9. Jedna z luštěnin a tou je ……….. se</a:t>
            </a:r>
          </a:p>
          <a:p>
            <a:pPr marL="608013" indent="-514350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využívá na výrobu sýru Tofu.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Bílkoviny v sóji jsou ………………. a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vyrovnají se bílkovinám  …………………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11. Luštěniny ……………… ve vzdušných, suchých a …………….. prostorách.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je nejčastější vada luštěnin,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způsobuje ji brouk s názvem …………....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 Jakostní mák je čerstvý, …………, suchý</a:t>
            </a:r>
          </a:p>
          <a:p>
            <a:pPr marL="93663" indent="-93663">
              <a:buNone/>
              <a:tabLst>
                <a:tab pos="5413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 a bez nečistot.  	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14. Mák pro vysoký obsah ………… snadno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žlukne.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15. Podle barvy rozeznáváme mák modrý,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	 ……………. a ………………..</a:t>
            </a:r>
          </a:p>
          <a:p>
            <a:pPr marL="541338" indent="-541338"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16. Ve specializovaných prodejnách lze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zakoupit i jiné olejniny než mák.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Vzpomenete si, které to jsou?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17. Polotovary vyráběné z mouky, vody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a vajec nazýváme …………….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18. V Itálii se těstoviny vyrábějí výhradně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z mouky zvané ………………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19. Jaké vlastnosti má výše uvedená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mouka?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20. Maximálně 12 % ……… mohou obsahovat dobře usušené těstoviny.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21. Podle použití mohou být těstoviny ………………. a ………………..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22. Těstoviny, které neobsahují žádný  cholesterol jsou …………….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23. Do vaječných těstovin přidáváme </a:t>
            </a:r>
          </a:p>
          <a:p>
            <a:pPr marL="541338" indent="-541338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na 1 kg mouky obvykle … vejce.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24. Kterými surovinami bývají těstoviny ochucené? </a:t>
            </a: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25. Náplně masité, sýrové, houbové jsou v italských těstovinách plněných. Jaký je jejich obchodní název? </a:t>
            </a:r>
            <a:endParaRPr lang="cs-CZ" sz="1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26. Specialitou asijské kuchyně jsou těstoviny ………….</a:t>
            </a:r>
            <a:endParaRPr lang="cs-CZ" sz="10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5475" indent="-625475"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27. Které druhy těstovin nabízíte zákazníkům ve Vaší prodejně?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Praha, 1996: NAKLADATELSTVÍ IQ 147. Kapitola 6 a 7</a:t>
            </a:r>
          </a:p>
          <a:p>
            <a:pPr lvl="0">
              <a:buNone/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8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50 a 175</a:t>
            </a:r>
          </a:p>
          <a:p>
            <a:endParaRPr lang="cs-CZ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1147</TotalTime>
  <Words>164</Words>
  <Application>Microsoft Office PowerPoint</Application>
  <PresentationFormat>Předvádění na obrazovce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Snímek 1</vt:lpstr>
      <vt:lpstr>Opakování</vt:lpstr>
      <vt:lpstr>Opakování</vt:lpstr>
      <vt:lpstr>Opakování</vt:lpstr>
      <vt:lpstr>Opakování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269</cp:revision>
  <dcterms:created xsi:type="dcterms:W3CDTF">2012-08-27T10:19:28Z</dcterms:created>
  <dcterms:modified xsi:type="dcterms:W3CDTF">2013-03-04T16:32:36Z</dcterms:modified>
</cp:coreProperties>
</file>