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88" r:id="rId4"/>
    <p:sldId id="278" r:id="rId5"/>
    <p:sldId id="298" r:id="rId6"/>
    <p:sldId id="300" r:id="rId7"/>
    <p:sldId id="257" r:id="rId8"/>
    <p:sldId id="291" r:id="rId9"/>
    <p:sldId id="301" r:id="rId10"/>
    <p:sldId id="281" r:id="rId11"/>
    <p:sldId id="299" r:id="rId12"/>
    <p:sldId id="302" r:id="rId13"/>
    <p:sldId id="292" r:id="rId14"/>
    <p:sldId id="265" r:id="rId15"/>
    <p:sldId id="275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cs.wikipedia.org/wiki/Soubor:Schwarzejohannisbeere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8/84/Lepenka.JPG/220px-Lepenka.JPG" TargetMode="External"/><Relationship Id="rId7" Type="http://schemas.openxmlformats.org/officeDocument/2006/relationships/hyperlink" Target="http://upload.wikimedia.org/wikipedia/commons/thumb/b/bc/Cosmetics.JPG/220px-Cosmetics.JPG" TargetMode="External"/><Relationship Id="rId2" Type="http://schemas.openxmlformats.org/officeDocument/2006/relationships/hyperlink" Target="http://upload.wikimedia.org/wikipedia/commons/thumb/4/46/Kheer.jpg/220px-Kheer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%C4%8Cern%C3%BD_ryb%C3%ADz" TargetMode="External"/><Relationship Id="rId5" Type="http://schemas.openxmlformats.org/officeDocument/2006/relationships/hyperlink" Target="http://upload.wikimedia.org/wikipedia/commons/thumb/8/8e/Briefumschlag_fcm.jpg/150px-Briefumschlag_fcm.jpg" TargetMode="External"/><Relationship Id="rId4" Type="http://schemas.openxmlformats.org/officeDocument/2006/relationships/hyperlink" Target="http://upload.wikimedia.org/wikipedia/commons/thumb/c/c5/Instant_film_photos.jpg/220px-Instant_film_photos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tionary.org/wiki/Soubor:Kheer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cs.wikipedia.org/wiki/Soubor:Briefumschlag_fcm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Lepenka.JPG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cs.wikipedia.org/wiki/Soubor:Instant_film_photos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s.wikipedia.org/wiki/Soubor:Cosmetics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951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49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6. 3. 2013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Škrobárenské výrobky II. – učební materiál s úkoly. 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diskusní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00042"/>
            <a:ext cx="3209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Vedlejší produkty při výrobě škrobu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Výroba bramborového škrobu: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vedlejší produkt (suchá drť)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je hodnotné a levné krmivo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Výroba kukuřičného škrobu: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kukuřičný lepek –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krmivářský průmysl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jadrné kukuřičné krmivo -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otruby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kukuřičné klíčky –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kukuřičný olej</a:t>
            </a:r>
          </a:p>
          <a:p>
            <a:pPr marL="354013" lvl="1" indent="-260350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Oblasti použití škrobů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176213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Dextriny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obsaženy v chlebové kůrce, v sucharech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stravitelnější než škrob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použití v dětské a dietní stravě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vznikají v jíšce, zbarví ji dohněda</a:t>
            </a:r>
          </a:p>
          <a:p>
            <a:pPr marL="354013" lvl="1" indent="-176213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Celulóza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hlavní složka buničiny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výroba papíru a textilních vláken</a:t>
            </a:r>
          </a:p>
          <a:p>
            <a:pPr marL="354013" lvl="1" indent="-176213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354013" lvl="1" indent="-176213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354013" lvl="1" indent="-176213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Oblasti použití škrobů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176213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Inulin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slouží k výrobě ovocného cukru</a:t>
            </a:r>
          </a:p>
          <a:p>
            <a:pPr marL="354013" lvl="1" indent="-176213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Pektiny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ve studené vodě nerozpustné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 teplé vodě vytvářejí želé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využití – želírovací prostředky</a:t>
            </a:r>
          </a:p>
          <a:p>
            <a:pPr marL="354013" lvl="1" indent="-176213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Glykogen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zásobní látka ve všech živočišných buňkách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Oblasti použití škrobů</a:t>
            </a:r>
            <a:endParaRPr lang="cs-CZ" sz="4400" dirty="0"/>
          </a:p>
        </p:txBody>
      </p:sp>
      <p:pic>
        <p:nvPicPr>
          <p:cNvPr id="4" name="Obrázek 3" descr="Černý rybíz">
            <a:hlinkClick r:id="rId2" tooltip="&quot;Černý rybíz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2643182"/>
            <a:ext cx="23812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Škrobárenské výrobky skladujeme:</a:t>
            </a: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suché, chladné, čisté místnosti</a:t>
            </a: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temné a dobře větratelné místnosti</a:t>
            </a: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dodržujeme dovolené sousedství: </a:t>
            </a:r>
          </a:p>
          <a:p>
            <a:pPr marL="863600" lvl="2" indent="-447675">
              <a:buSzPct val="68000"/>
              <a:buNone/>
            </a:pPr>
            <a:r>
              <a:rPr lang="cs-CZ" sz="3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a) chráníme před pronikavě páchnoucími látkami</a:t>
            </a:r>
          </a:p>
          <a:p>
            <a:pPr marL="863600" lvl="2" indent="-4476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b) pudinky mohou svým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aromatem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narušit ostatní potraviny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Skladování škrobů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33388">
              <a:buFont typeface="Wingdings 3" pitchFamily="18" charset="2"/>
              <a:buAutoNum type="arabi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Kterými výrobky jsou škroby zastoupeny na našem trhu?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Vzpomeňte si, ve kterých dalších odvětvích průmyslu se škroby využívají?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Škrobárenské výrobky musíme chránit  před vyšší ……………. a látkami ……….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Aromatizované škroby mohou nepříznivě ovlivnit ….. a …….. </a:t>
            </a:r>
            <a:r>
              <a:rPr lang="cs-CZ" sz="320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některých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jiných </a:t>
            </a:r>
            <a:r>
              <a:rPr lang="cs-CZ" sz="320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druhů zboží.</a:t>
            </a:r>
            <a:endParaRPr lang="cs-CZ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Praha, 1996: NAKLADATELSTVÍ IQ 147. Kapitola 7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 Zbožíznalství. Poživatiny – potraviny, pochutiny.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50 – 51</a:t>
            </a:r>
          </a:p>
          <a:p>
            <a:r>
              <a:rPr lang="cs-CZ" sz="1400" u="sng" dirty="0" smtClean="0">
                <a:hlinkClick r:id="rId2"/>
              </a:rPr>
              <a:t>http://upload.wikimedia.org/wikipedia/commons/thumb/4/46/Kheer.jpg/220px-Kheer.jpg</a:t>
            </a:r>
            <a:endParaRPr lang="cs-CZ" sz="1400" dirty="0" smtClean="0"/>
          </a:p>
          <a:p>
            <a:r>
              <a:rPr lang="cs-CZ" sz="1400" u="sng" dirty="0" smtClean="0">
                <a:hlinkClick r:id="rId3"/>
              </a:rPr>
              <a:t>http://upload.wikimedia.org/wikipedia/commons/thumb/8/84/Lepenka.JPG/220px-Lepenka.JPG</a:t>
            </a:r>
            <a:endParaRPr lang="cs-CZ" sz="1400" dirty="0" smtClean="0"/>
          </a:p>
          <a:p>
            <a:r>
              <a:rPr lang="cs-CZ" sz="1400" u="sng" dirty="0" smtClean="0">
                <a:hlinkClick r:id="rId4"/>
              </a:rPr>
              <a:t>http://upload.wikimedia.org/wikipedia/commons/thumb/c/c5/Instant_film_photos.jpg/220px-Instant_film_photos.jpg</a:t>
            </a:r>
            <a:endParaRPr lang="cs-CZ" sz="1400" dirty="0" smtClean="0"/>
          </a:p>
          <a:p>
            <a:r>
              <a:rPr lang="cs-CZ" sz="1400" u="sng" dirty="0" smtClean="0">
                <a:hlinkClick r:id="rId5"/>
              </a:rPr>
              <a:t>http://upload.wikimedia.org/wikipedia/commons/thumb/8/8e/Briefumschlag_fcm.jpg/150px-Briefumschlag_fcm.jpg</a:t>
            </a:r>
            <a:endParaRPr lang="cs-CZ" sz="1400" u="sng" dirty="0" smtClean="0"/>
          </a:p>
          <a:p>
            <a:r>
              <a:rPr lang="cs-CZ" sz="1400" u="sng" dirty="0" smtClean="0">
                <a:hlinkClick r:id="rId6"/>
              </a:rPr>
              <a:t>http://cs.wikipedia.org/wiki/%C4%8Cern%C3%BD_ryb%C3%ADz</a:t>
            </a:r>
            <a:endParaRPr lang="cs-CZ" sz="1400" u="sng" dirty="0" smtClean="0"/>
          </a:p>
          <a:p>
            <a:r>
              <a:rPr lang="cs-CZ" sz="1400" u="sng" dirty="0" smtClean="0">
                <a:hlinkClick r:id="rId7"/>
              </a:rPr>
              <a:t>http://upload.wikimedia.org/wikipedia/commons/thumb/b/bc/Cosmetics.JPG/220px-Cosmetics.JPG</a:t>
            </a:r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pPr lvl="0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 lvl="0"/>
            <a:endParaRPr lang="cs-CZ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Obsah: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Tržní druhy škrobů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Oblasti použití škrobů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Skladování škrobárenských výrobků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Opakování</a:t>
            </a:r>
          </a:p>
          <a:p>
            <a:pPr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Škrobárenské výrobky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Tržní druhy škrobů:</a:t>
            </a: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Jedlé škroby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bramborový –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Solamyl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Naturamyl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54133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kukuřičný – Maizena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pšeničný -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Tricena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škrobů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Tržní druhy škrobů:</a:t>
            </a: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Pudinkové prášky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Běžné pudinky s různými příchutěmi (Amyl)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Pudinkové prášky bez vaření (Dr.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Oetker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Mléčné pudinky – zavařují se do vody (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Laktamyl</a:t>
            </a:r>
            <a:r>
              <a:rPr lang="cs-CZ" sz="3200" smtClean="0">
                <a:latin typeface="Arial" pitchFamily="34" charset="0"/>
                <a:cs typeface="Arial" pitchFamily="34" charset="0"/>
              </a:rPr>
              <a:t>)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škrobů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http://upload.wikimedia.org/wikipedia/commons/thumb/4/46/Kheer.jpg/220px-Kheer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1142984"/>
            <a:ext cx="20955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Potravinářský průmysl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Dětské potraviny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Dietetika nebo dietní potraviny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Mouka a moučné směsi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Škrobový pudinkový prášek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Studené dezerty a dezertní krémy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Výroba prášku do pečiva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Jemné pečivo - keksy</a:t>
            </a:r>
          </a:p>
          <a:p>
            <a:pPr marL="354013" lvl="1" indent="-260350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Oblasti použití škrobu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Potravinářský průmysl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Výroba hroznového cukru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Zahušťovadlo instantních polévek </a:t>
            </a: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 omáček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Výroba cukrovinek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Výroba škrobového sirupu (glukózový sirup)</a:t>
            </a:r>
          </a:p>
          <a:p>
            <a:pPr marL="354013" lvl="1" indent="-260350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Oblasti použití škrobů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Papírenský průmysl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Úprava papírové masy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Lepení papíru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Povrchová úprava papíru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Lepení lepenky, podlah, etiket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Výroba lepidla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Výroba obálek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Známky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Oblasti použití škrobů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http://upload.wikimedia.org/wikipedia/commons/thumb/8/8e/Briefumschlag_fcm.jpg/150px-Briefumschlag_fcm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643050"/>
            <a:ext cx="1428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http://upload.wikimedia.org/wikipedia/commons/thumb/c/c5/Instant_film_photos.jpg/220px-Instant_film_photos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4500570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http://upload.wikimedia.org/wikipedia/commons/thumb/8/84/Lepenka.JPG/220px-Lepenka.JPG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388" y="2786058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Textilní průmysl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Apretury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Komprese tisku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Škroby na prádlo (rýžový)</a:t>
            </a:r>
          </a:p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Různé další účely		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Základ pro tabletky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Farmaceutické a kosmetické pudry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Ředidla a hlavní látky u sprejů</a:t>
            </a:r>
          </a:p>
          <a:p>
            <a:pPr marL="354013" lvl="1" indent="-260350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tabLst>
                <a:tab pos="354013" algn="l"/>
              </a:tabLst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354013" lvl="1" indent="-176213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Oblasti použití škrobů</a:t>
            </a:r>
            <a:endParaRPr lang="cs-CZ" sz="4400" dirty="0"/>
          </a:p>
        </p:txBody>
      </p:sp>
      <p:pic>
        <p:nvPicPr>
          <p:cNvPr id="4" name="Obrázek 3" descr="http://upload.wikimedia.org/wikipedia/commons/thumb/b/bc/Cosmetics.JPG/220px-Cosmetics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3357562"/>
            <a:ext cx="2095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Různé další účely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Výroba sorbitu a vitamínu C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Pomocný prostředek při výrobě instantních výrobků (kakao, nápoje)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Lepidlo na tapety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Malířský klih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Pojivo na brikety</a:t>
            </a: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Oblasti použití škrobů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1650</TotalTime>
  <Words>380</Words>
  <Application>Microsoft Office PowerPoint</Application>
  <PresentationFormat>Předvádění na obrazovce (4:3)</PresentationFormat>
  <Paragraphs>128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Shluk</vt:lpstr>
      <vt:lpstr>Snímek 1</vt:lpstr>
      <vt:lpstr>Škrobárenské výrobky</vt:lpstr>
      <vt:lpstr>  Tržní druhy škrobů  </vt:lpstr>
      <vt:lpstr> Tržní druhy škrobů </vt:lpstr>
      <vt:lpstr>Oblasti použití škrobu</vt:lpstr>
      <vt:lpstr> Oblasti použití škrobů </vt:lpstr>
      <vt:lpstr>Oblasti použití škrobů</vt:lpstr>
      <vt:lpstr>Oblasti použití škrobů</vt:lpstr>
      <vt:lpstr>Oblasti použití škrobů</vt:lpstr>
      <vt:lpstr>Oblasti použití škrobů</vt:lpstr>
      <vt:lpstr>Oblasti použití škrobů</vt:lpstr>
      <vt:lpstr>Oblasti použití škrobů</vt:lpstr>
      <vt:lpstr>Skladování škrobů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377</cp:revision>
  <dcterms:created xsi:type="dcterms:W3CDTF">2012-08-27T10:19:28Z</dcterms:created>
  <dcterms:modified xsi:type="dcterms:W3CDTF">2013-03-04T16:35:14Z</dcterms:modified>
</cp:coreProperties>
</file>