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300" r:id="rId7"/>
    <p:sldId id="291" r:id="rId8"/>
    <p:sldId id="301" r:id="rId9"/>
    <p:sldId id="281" r:id="rId10"/>
    <p:sldId id="257" r:id="rId11"/>
    <p:sldId id="302" r:id="rId12"/>
    <p:sldId id="305" r:id="rId13"/>
    <p:sldId id="303" r:id="rId14"/>
    <p:sldId id="304" r:id="rId15"/>
    <p:sldId id="265" r:id="rId16"/>
    <p:sldId id="275" r:id="rId1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9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s.wikipedia.org/wiki/Soubor:AZ_hives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AZ_hives.jpg" TargetMode="External"/><Relationship Id="rId3" Type="http://schemas.openxmlformats.org/officeDocument/2006/relationships/hyperlink" Target="http://cs.wikipedia.org/wiki/Soubor:Bee1web.jpg" TargetMode="External"/><Relationship Id="rId7" Type="http://schemas.openxmlformats.org/officeDocument/2006/relationships/hyperlink" Target="http://cs.wikipedia.org/wiki/Soubor:Honey_comb.jpg" TargetMode="External"/><Relationship Id="rId2" Type="http://schemas.openxmlformats.org/officeDocument/2006/relationships/hyperlink" Target="http://cs.wikipedia.org/wiki/Soubor:Bienen_mit_Brut_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Runny_hunny.jpg" TargetMode="External"/><Relationship Id="rId5" Type="http://schemas.openxmlformats.org/officeDocument/2006/relationships/hyperlink" Target="http://cs.wikipedia.org/wiki/Soubor:Bienenwabe_mit_Eiern_und_Brut_5.jpg" TargetMode="External"/><Relationship Id="rId4" Type="http://schemas.openxmlformats.org/officeDocument/2006/relationships/hyperlink" Target="http://cs.wikipedia.org/wiki/Soubor:Apis_mellifera_bi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Bee1web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Runny_hunny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Honey_comb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Bienen_mit_Brut_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Apis_mellifera_bi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Bienenwabe_mit_Eiern_und_Brut_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53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12. 3. 2013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Med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přímou spotřebu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Včelí med květový, Luční med, Lesní</a:t>
            </a:r>
          </a:p>
          <a:p>
            <a:pPr marL="354013" lvl="1" indent="0">
              <a:buSzPct val="68000"/>
              <a:buNone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med,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 perníku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mateří kašičkou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výměšek hltanových žláz včelích dělnic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obsahuje bílkoviny a vitamíny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má léčivé účinky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medu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přímou spotřebu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propolisem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mateřídouškou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pastovaný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zůstává vláčný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se roztírá, neteče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ochucený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Včelí med s ovocem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medu</a:t>
            </a:r>
            <a:endParaRPr lang="cs-CZ" dirty="0"/>
          </a:p>
        </p:txBody>
      </p:sp>
      <p:pic>
        <p:nvPicPr>
          <p:cNvPr id="6146" name="Picture 2" descr="http://upload.wikimedia.org/wikipedia/commons/thumb/0/0e/AZ_hives.jpg/220px-AZ_hive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643050"/>
            <a:ext cx="2095500" cy="157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med je: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čistý, tekutý až tuhý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jemnými i hrubšími krystaly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výrazně sladká, příjemná 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 aromatickou příchutí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barva, vůně a příchuť je ovlivněna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obdobím snůšky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nesmí obsahovat zbytky včel a nečistoty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zkvašený med je nepoživatelný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medu</a:t>
            </a:r>
            <a:endParaRPr lang="cs-CZ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medu: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cizí pachy a příchutě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zkysaný, kvasící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mechanické znečištění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pěna na povrchu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karamelová, nahořklá, škrobová chuť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nejlepší med je z jarní a letní snůšky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medu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skladování medu</a:t>
            </a: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medu: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čisté, suché, chladné, dobře větrané prostory, chránit před mrazem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pronikavě páchnoucích látek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pozor na živočišné škůdce - mravence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do 20 °C, relativní vlhkost  vzduchu 70 %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s mateří kašičkou – ve tmě, 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teplota 8 °C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medu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skladování medu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Včelí med je sladká šťáva získaná z ……. Rostlin a říkáme jí nektar.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je také získaný z listů rostlin, tomu říkáme …………..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Proveďte krátkou charakteristiku medu.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původu snůšky rozeznáváme tři druhy medu. Vzpomenete si?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Které tržní druhy medu nabízíte zákazníkům ve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Vaší prodejně?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8</a:t>
            </a:r>
          </a:p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62 – 63</a:t>
            </a:r>
          </a:p>
          <a:p>
            <a:r>
              <a:rPr lang="cs-CZ" sz="1600" u="sng" dirty="0" smtClean="0">
                <a:hlinkClick r:id="rId2"/>
              </a:rPr>
              <a:t>http://cs.wikipedia.org/wiki/Soubor:Bienen_mit_Brut_2.jpg#filelinks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3"/>
              </a:rPr>
              <a:t>http://cs.wikipedia.org/wiki/Soubor:Bee1web.jpg#filelinks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4"/>
              </a:rPr>
              <a:t>http://cs.wikipedia.org/wiki/Soubor:Apis_mellifera_bi.jpg#filelinks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5"/>
              </a:rPr>
              <a:t>http://cs.wikipedia.org/wiki/Soubor:Bienenwabe_mit_Eiern_und_Brut_5.jpg#filelinks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6"/>
              </a:rPr>
              <a:t>http://cs.wikipedia.org/wiki/Soubor:Runny_hunny.jpg#filelinks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7"/>
              </a:rPr>
              <a:t>http://cs.wikipedia.org/wiki/Soubor:Honey_comb.jpg#filelinks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8"/>
              </a:rPr>
              <a:t>http://cs.wikipedia.org/wiki/Soubor:AZ_hives.jpg#filelinks</a:t>
            </a:r>
            <a:endParaRPr lang="cs-CZ" sz="1600" u="sng" dirty="0" smtClean="0"/>
          </a:p>
          <a:p>
            <a:endParaRPr lang="cs-CZ" sz="16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medu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Význam medu ve výživě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Získávání medu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medu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medu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medu a skladování medu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Včelí med je sladká šťáva získaná: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květů rostlin (nektar) 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listů rostlin (medovice) </a:t>
            </a:r>
          </a:p>
          <a:p>
            <a:pPr marL="177800" lvl="1" indent="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chemického hlediska obsahuje: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ovocný cukr (fruktóza) 40 %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hroznový cukr (glukóza) 30 %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sacharózu 1 – 10 %</a:t>
            </a:r>
          </a:p>
          <a:p>
            <a:pPr marL="895350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vodu, bílkoviny, minerální látky, přírodní barviva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medu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2/2c/Bee1web.jpg/220px-Bee1we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14752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Med má proti sacharóze a glukóze: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vysokou biologickou hodnotu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vitamíny skupiny B, PP, C, A, K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látky – především vápník a fosfor, dále mangan, železo, draslík …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přírodní barviva – karotin,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flavonin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dextriny (zpomalují krystalizaci)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aromatické látky, pryskyřice, aromatické kyseliny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 medu ve výživě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Význam medu ve výživě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obsahuje baktericidní látky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je lehce stravitelný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měl by být základní </a:t>
            </a:r>
          </a:p>
          <a:p>
            <a:pPr marL="625475" lvl="1" indent="-4476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potravinou pro děti, </a:t>
            </a:r>
          </a:p>
          <a:p>
            <a:pPr marL="625475" lvl="1" indent="-4476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sportovce, nemocné </a:t>
            </a:r>
          </a:p>
          <a:p>
            <a:pPr marL="625475" lvl="1" indent="-4476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a staré lidi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 medu ve výživě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http://upload.wikimedia.org/wikipedia/commons/thumb/c/cc/Runny_hunny.jpg/220px-Runny_hunn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571612"/>
            <a:ext cx="2095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se získává: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Odstřeďováním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Lisováním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vymačkáním rozdrobených pláství </a:t>
            </a:r>
          </a:p>
          <a:p>
            <a:pPr marL="354013" lvl="1" indent="0">
              <a:buSzPct val="68000"/>
              <a:buNone/>
              <a:tabLst>
                <a:tab pos="269875" algn="l"/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bez použití tepla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Ohříváním a lisováním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nižší teplota, med se scelí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sbírá se pěna, filtrování  </a:t>
            </a:r>
          </a:p>
          <a:p>
            <a:pPr marL="354013" lvl="1" indent="0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plnění do obalů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ískávání medu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7" name="Obrázek 6" descr="http://upload.wikimedia.org/wikipedia/commons/thumb/f/f7/Honey_comb.jpg/220px-Honey_com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428736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původu snůšky rozeznáváme: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Květový med (nektarový)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světlejší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stravitelný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doplněk výživy dětí, sportovců, rekonvalescentů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rychle krystalizuje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ískávání medu</a:t>
            </a:r>
            <a:endParaRPr lang="cs-CZ" sz="4400" dirty="0"/>
          </a:p>
        </p:txBody>
      </p:sp>
      <p:pic>
        <p:nvPicPr>
          <p:cNvPr id="6" name="Obrázek 5" descr="Včela medonosná">
            <a:hlinkClick r:id="rId2" tooltip="&quot;Včela medonosná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071678"/>
            <a:ext cx="24574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původu snůšky rozeznáváme: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Medovicový med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výchozí látkou je medovice (lesní med)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tmavší, vyšší množství minerálních látek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pryskyřičnatou příchuť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déle tekutý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Smíšený med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směs obou typů medu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ískávání medu</a:t>
            </a:r>
            <a:endParaRPr lang="cs-CZ" sz="4400" dirty="0"/>
          </a:p>
        </p:txBody>
      </p:sp>
      <p:pic>
        <p:nvPicPr>
          <p:cNvPr id="5" name="Obrázek 4" descr="http://upload.wikimedia.org/wikipedia/commons/thumb/5/51/Apis_mellifera_bi.jpg/220px-Apis_mellifera_bi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929066"/>
            <a:ext cx="20955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způsobu získávání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Odstředěný med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Lisovaný med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Tekutý med 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získaný ohříváním a lisováním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Voštinový med 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 v plástvích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Získávání medu</a:t>
            </a:r>
            <a:endParaRPr lang="cs-CZ" sz="4400" dirty="0"/>
          </a:p>
        </p:txBody>
      </p:sp>
      <p:pic>
        <p:nvPicPr>
          <p:cNvPr id="7" name="Obrázek 6" descr="http://upload.wikimedia.org/wikipedia/commons/thumb/3/37/Bienenwabe_mit_Eiern_und_Brut_5.jpg/220px-Bienenwabe_mit_Eiern_und_Brut_5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928802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1652</TotalTime>
  <Words>481</Words>
  <Application>Microsoft Office PowerPoint</Application>
  <PresentationFormat>Předvádění na obrazovce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Snímek 1</vt:lpstr>
      <vt:lpstr>Med</vt:lpstr>
      <vt:lpstr>Charakteristika medu</vt:lpstr>
      <vt:lpstr>Význam medu ve výživě</vt:lpstr>
      <vt:lpstr>  Význam medu ve výživě  </vt:lpstr>
      <vt:lpstr> Získávání medu </vt:lpstr>
      <vt:lpstr>Získávání medu</vt:lpstr>
      <vt:lpstr>Získávání medu</vt:lpstr>
      <vt:lpstr>Získávání medu</vt:lpstr>
      <vt:lpstr> Tržní druhy medu   </vt:lpstr>
      <vt:lpstr>Tržní druhy medu</vt:lpstr>
      <vt:lpstr>Požadavky na jakost medu</vt:lpstr>
      <vt:lpstr>Vady medu  a skladování medu</vt:lpstr>
      <vt:lpstr>Vady medu  a skladování medu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389</cp:revision>
  <dcterms:created xsi:type="dcterms:W3CDTF">2012-08-27T10:19:28Z</dcterms:created>
  <dcterms:modified xsi:type="dcterms:W3CDTF">2013-03-16T16:31:32Z</dcterms:modified>
</cp:coreProperties>
</file>