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89" r:id="rId9"/>
    <p:sldId id="290" r:id="rId10"/>
    <p:sldId id="291" r:id="rId11"/>
    <p:sldId id="27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55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vzdělanosti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 Aspartam je využíván: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při výrobě cca 5000 potravinových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výrobků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při výrobě cca 500 potravinových výrobků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v potravinářství se nevyužívá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6 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a 175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Škroby jsou látky: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rozpustné ve vodě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ve vodě nejsou rozpustné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rozpustné ve vodě a bobtnají ve studené vodě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Solamyl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patří mezi škroby vyráběné z: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brambor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kukuřice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pšenice</a:t>
            </a:r>
          </a:p>
          <a:p>
            <a:pPr marL="608013" indent="-514350">
              <a:buNone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Pro potravinářské účely používáme škroby: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bez příměsí a nečistot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nejvyšší jakosti, čisté, bez příměsí a nečistot, barviv a těžkých kovů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Mléčné pudinky se zavařují: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do mléka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do mléka i vody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do vody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K čemu se používají „otruby?“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ke zkrmení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k výrobě piva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k výrobě oleje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Pektiny využíváme při výrobě:</a:t>
            </a:r>
            <a:b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ovocného cukru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želírovacích prostředků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papíru a textilních vláken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Mezi důsledky nadměrné spotřeby cukru patří obezita, ………., dna a jiné nemoci.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Ovocný cukr (fruktóza) je obsažen ve 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většině ….. a je součástí třtinového a 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……… cukru.  	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Výroba třtinového cukru tvoří 60 % ………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produkce cukru.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Řepný cukr se získává z ……………,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která u nás roste v ……. i na ………….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Suroviny pro výrobu cukru (sacharózy)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jsou cukrová …….. a cukrová ………...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Rafinace je proces, kdy se ……. cukr 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zpracovává na čistou ……….. (bílý cukr).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Sladový cukr (maltóza) vzniká v klíčícím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…………..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14. Přírodní cukr tvoří nažloutlé krystaly,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rafinovaný má barvu ……., případně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………. odstín.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Vyjmenujte podmínky pro skladování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 cukru.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 Cukr chráníme před různými vlivy.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Vzpomenete si na některé?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17. Skladování většího množství cukru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vyžaduje spolehlivou ……………………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18. Uveďte období, kdy je zvýšená poptávka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po cukru?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19. Záruční lhůta rafinovaného cukru je ………………..........................................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a cukru moučkového ? měsíců?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20. Med má vysokou ………… hodnotu a obsahuje vitamíny skupiny B, dále vitamíny …….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22. Včelí med získáváme z pláství: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a) odstředěním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b) lisováním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c) oběma způsoby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23. Květový med je:</a:t>
            </a:r>
          </a:p>
          <a:p>
            <a:pPr marL="541338" indent="-531813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a) světlý a rychle krystalizuje</a:t>
            </a:r>
          </a:p>
          <a:p>
            <a:pPr marL="541338" indent="-531813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b) tmavý, je tekutý déle</a:t>
            </a:r>
          </a:p>
          <a:p>
            <a:pPr marL="541338" indent="-531813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c) tmavší a nekrystalizuje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24. Mezi přirozená umělá sladidla patří: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Sacharin a Aspartam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Sacharin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1216</TotalTime>
  <Words>122</Words>
  <Application>Microsoft Office PowerPoint</Application>
  <PresentationFormat>Předvádění na obrazovce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284</cp:revision>
  <dcterms:created xsi:type="dcterms:W3CDTF">2012-08-27T10:19:28Z</dcterms:created>
  <dcterms:modified xsi:type="dcterms:W3CDTF">2013-03-04T16:43:25Z</dcterms:modified>
</cp:coreProperties>
</file>