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88" r:id="rId4"/>
    <p:sldId id="278" r:id="rId5"/>
    <p:sldId id="298" r:id="rId6"/>
    <p:sldId id="300" r:id="rId7"/>
    <p:sldId id="291" r:id="rId8"/>
    <p:sldId id="301" r:id="rId9"/>
    <p:sldId id="281" r:id="rId10"/>
    <p:sldId id="257" r:id="rId11"/>
    <p:sldId id="302" r:id="rId12"/>
    <p:sldId id="305" r:id="rId13"/>
    <p:sldId id="265" r:id="rId14"/>
    <p:sldId id="27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67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s.wikipedia.org/wiki/Soubor:Almonds0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cs.wikipedia.org/wiki/Soubor:Autumn_Red_peaches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arcip%C3%A1n" TargetMode="External"/><Relationship Id="rId7" Type="http://schemas.openxmlformats.org/officeDocument/2006/relationships/hyperlink" Target="http://upload.wikimedia.org/wikipedia/commons/thumb/f/f4/Caramel-3.jpg/220px-Caramel-3.jpg" TargetMode="External"/><Relationship Id="rId2" Type="http://schemas.openxmlformats.org/officeDocument/2006/relationships/hyperlink" Target="http://upload.wikimedia.org/wikipedia/commons/thumb/d/db/Lebensmittel-Marzipan1-Asio.jpg/220px-Lebensmittel-Marzipan1-Asi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9/9e/Autumn_Red_peaches.jpg/150px-Autumn_Red_peaches.jpg" TargetMode="External"/><Relationship Id="rId5" Type="http://schemas.openxmlformats.org/officeDocument/2006/relationships/hyperlink" Target="http://upload.wikimedia.org/wikipedia/commons/thumb/f/fc/Quercus_acutissima_nuts_02_by_Line1.JPG/220px-Quercus_acutissima_nuts_02_by_Line1.JPG" TargetMode="External"/><Relationship Id="rId4" Type="http://schemas.openxmlformats.org/officeDocument/2006/relationships/hyperlink" Target="http://upload.wikimedia.org/wikipedia/commons/thumb/1/11/Walnut03.jpg/180px-Walnut03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Walnut03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cs.wikipedia.org/wiki/Soubor:Marzipan_c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Agar_Plate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cs.wikipedia.org/wiki/Soubor:Caramel-3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Lebensmittel-Marzipan1-Asio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Quercus_acutissima_nuts_02_by_Line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57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4. 4. 2013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Cukrářské výrobky II. – učební materiál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 úkoly. 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Celé dorty a ozdoby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pařížský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Sachrův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dort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Speciální cukrářské výrobky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modelované mandlové ovoce a griliážové trubičky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cukrářských výrobků</a:t>
            </a:r>
            <a:endParaRPr lang="cs-CZ" sz="4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http://upload.wikimedia.org/wikipedia/commons/thumb/4/4d/Almonds02.jpg/220px-Almonds02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4872" y="409627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Broskev">
            <a:hlinkClick r:id="rId4" tooltip="&quot;Broskev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857364"/>
            <a:ext cx="14287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Jakostní výrobek musí mít: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lákavý vzhled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správný a přesný tvar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čistý, vkusně upravený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korpus kyprý, jemný, vláčný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náplň hladká, jemná, stejnorodá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poleva jemná, lesklá a suchá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cukrářských výrobků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Jakostní výrobek nesmí být 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deformovaný, znečištěný, nakyslý, nepříjemně zabarvený, bez pachutí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Korpus nesmí být: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tuhý, drolivý, nedopečený, připálený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Náplň nesmí být: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sražená, rozteklá, neprovařená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Poleva 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nesmí být: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hrubá, stékající, slezlá …</a:t>
            </a: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cukrářských výrobků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2300" indent="-514350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Vzpomenete si, jak vznikne „Pařížský krém“?</a:t>
            </a:r>
          </a:p>
          <a:p>
            <a:pPr marL="622300" indent="-514350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Pokud šleháme bílky s cukrem, vznikne nám ……… poleva.</a:t>
            </a:r>
          </a:p>
          <a:p>
            <a:pPr marL="622300" indent="-514350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Které výrobky patří do sortimentu listového zboží?</a:t>
            </a:r>
          </a:p>
          <a:p>
            <a:pPr marL="622300" indent="-514350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Vyjmenujte znaky jakostního výrobku.</a:t>
            </a:r>
          </a:p>
          <a:p>
            <a:pPr marL="622300" indent="-514350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Které vady se mohou objevit u tohoto sortimentu?</a:t>
            </a:r>
          </a:p>
          <a:p>
            <a:pPr marL="622300" indent="-514350">
              <a:buAutoNum type="arabicPeriod"/>
            </a:pP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60 – 61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1.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Praha, 1996: NAKLADATELSTVÍ IQ 147. Kapitola 7</a:t>
            </a: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2"/>
              </a:rPr>
              <a:t>http://upload.wikimedia.org/wikipedia/commons/thumb/d/db/Lebensmittel-Marzipan1-Asio.jpg/220px-Lebensmittel-Marzipan1-Asio.jpg</a:t>
            </a:r>
            <a:endParaRPr lang="cs-CZ" sz="1600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3"/>
              </a:rPr>
              <a:t>http://cs.wikipedia.org/wiki/Marcip%C3%A1n</a:t>
            </a:r>
            <a:endParaRPr lang="cs-CZ" sz="1600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4"/>
              </a:rPr>
              <a:t>http://upload.wikimedia.org/wikipedia/commons/thumb/1/11/Walnut03.jpg/180px-Walnut03.jpg</a:t>
            </a:r>
            <a:endParaRPr lang="cs-CZ" sz="1600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5"/>
              </a:rPr>
              <a:t>http://upload.wikimedia.org/wikipedia/commons/thumb/f/fc/Quercus_acutissima_nuts_02_by_Line1.JPG/220px-Quercus_acutissima_nuts_02_by_Line1.JPG</a:t>
            </a:r>
            <a:endParaRPr lang="cs-CZ" sz="1600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6"/>
              </a:rPr>
              <a:t>http://upload.wikimedia.org/wikipedia/commons/thumb/9/9e/Autumn_Red_peaches.jpg/150px-Autumn_Red_peaches.jpg</a:t>
            </a:r>
            <a:endParaRPr lang="cs-CZ" sz="1600" i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i="1" u="sng" dirty="0" smtClean="0">
                <a:latin typeface="Arial" pitchFamily="34" charset="0"/>
                <a:cs typeface="Arial" pitchFamily="34" charset="0"/>
                <a:hlinkClick r:id="rId7"/>
              </a:rPr>
              <a:t>http://upload.wikimedia.org/wikipedia/commons/thumb/f/f4/Caramel-3.jpg/220px-Caramel-3.jpg</a:t>
            </a:r>
            <a:endParaRPr lang="cs-CZ" sz="1600" i="1" u="sng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Náplně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Polevy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Tržní druhy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 cukrářských výrobků 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Cukrářské výrobky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Náplně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Sněhová náplň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šlehaný bílek + cukr, př. ovocná dřeň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Šlehačková náplň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ušlehaná smetana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Pařížský krém  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uvařená smetana + čokoláda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Náplně cukrářských výrobků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Náplně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Tukové krémy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máslo (margarin) + cukr + pudink +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aromata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+ chuťové látky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Žloutkové krémy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žloutky + základ tukových krémů (méně tuku, více pudinku)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Tuhé nádivky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jádrová, kaštanová, nugátová …</a:t>
            </a: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Náplně cukrářských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://upload.wikimedia.org/wikipedia/commons/thumb/1/11/Walnut03.jpg/180px-Walnut03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428736"/>
            <a:ext cx="171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1" indent="-269875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Polevy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Fondánová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cukr + škrobový sirup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Bílková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bílky + cukr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Rosolová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ovocný protlak + pektiny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agar-agar</a:t>
            </a:r>
          </a:p>
          <a:p>
            <a:pPr marL="447675" lvl="1" indent="-269875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Polevy cukrářských výrobků</a:t>
            </a:r>
            <a:endParaRPr lang="cs-CZ" sz="4400" dirty="0"/>
          </a:p>
        </p:txBody>
      </p:sp>
      <p:pic>
        <p:nvPicPr>
          <p:cNvPr id="6" name="Obrázek 5" descr="http://upload.wikimedia.org/wikipedia/commons/thumb/9/99/Marzipan_cake.jpg/220px-Marzipan_cak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500174"/>
            <a:ext cx="20955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upload.wikimedia.org/wikipedia/commons/thumb/f/f4/Caramel-3.jpg/220px-Caramel-3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4500570"/>
            <a:ext cx="20955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http://upload.wikimedia.org/wikipedia/commons/thumb/6/6a/Agar_Plate.jpg/220px-Agar_Plate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3429000"/>
            <a:ext cx="2095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Polevy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Čokoládová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polevová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čokoláda (průmyslově vyráběná)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Tvárlivé hmoty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marcipán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griliáž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Polevy cukrářských výrobků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4" name="Obrázek 3" descr="http://upload.wikimedia.org/wikipedia/commons/thumb/d/db/Lebensmittel-Marzipan1-Asio.jpg/220px-Lebensmittel-Marzipan1-Asio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429000"/>
            <a:ext cx="20955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Tržní druhy jsou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kombinace různých typů korpusů, náplní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 polev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jich několik set 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dělíme je do skupin: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Listové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krémové řezy, kremrole, jablkový závin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Pálené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věnečky, větrníky, banánky …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cukrářských výrobků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Linecké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linecké koláčky nebo košíčky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Jádrové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jádrové rohlíčky, kokosky,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marokánky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Šlehané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punčové řezy, biskupský chlebíček, různé druhy dortů (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Dobošův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Sachrův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ořechový, ananasový, čokoládový …)</a:t>
            </a:r>
          </a:p>
          <a:p>
            <a:pPr marL="625475" lvl="1" indent="-271463">
              <a:buSzPct val="68000"/>
              <a:buNone/>
              <a:tabLst>
                <a:tab pos="719138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cukrářských výrobků</a:t>
            </a:r>
            <a:endParaRPr lang="cs-CZ" sz="4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http://upload.wikimedia.org/wikipedia/commons/thumb/f/fc/Quercus_acutissima_nuts_02_by_Line1.JPG/220px-Quercus_acutissima_nuts_02_by_Line1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748429">
            <a:off x="6136040" y="1844063"/>
            <a:ext cx="2095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Smetanové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hoblovačky se šlehačkou, pařížský dort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Cukrářské kynuté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cukrářské koláče, mazance, štóly …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Máslové zboží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laskonky, čokoládové rolády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Čajové pečivo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vaflové čajové pečivo, linecké pečivo, vanilkové rohlíčky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cukrářských výrobků</a:t>
            </a:r>
            <a:endParaRPr lang="cs-CZ" sz="4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2021</TotalTime>
  <Words>440</Words>
  <Application>Microsoft Office PowerPoint</Application>
  <PresentationFormat>Předvádění na obrazovce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Cukrářské výrobky</vt:lpstr>
      <vt:lpstr>  Náplně cukrářských výrobků  </vt:lpstr>
      <vt:lpstr>Náplně cukrářských výrobků</vt:lpstr>
      <vt:lpstr>Polevy cukrářských výrobků</vt:lpstr>
      <vt:lpstr> Polevy cukrářských výrobků </vt:lpstr>
      <vt:lpstr>Tržní druhy cukrářských výrobků</vt:lpstr>
      <vt:lpstr>Tržní druhy cukrářských výrobků</vt:lpstr>
      <vt:lpstr>Tržní druhy cukrářských výrobků</vt:lpstr>
      <vt:lpstr>Tržní druhy cukrářských výrobků</vt:lpstr>
      <vt:lpstr> Požadavky na jakost cukrářských výrobků  </vt:lpstr>
      <vt:lpstr> Požadavky na jakost cukrářských výrobků  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475</cp:revision>
  <dcterms:created xsi:type="dcterms:W3CDTF">2012-08-27T10:19:28Z</dcterms:created>
  <dcterms:modified xsi:type="dcterms:W3CDTF">2013-03-04T18:29:42Z</dcterms:modified>
</cp:coreProperties>
</file>