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7" r:id="rId3"/>
    <p:sldId id="278" r:id="rId4"/>
    <p:sldId id="288" r:id="rId5"/>
    <p:sldId id="276" r:id="rId6"/>
    <p:sldId id="257" r:id="rId7"/>
    <p:sldId id="281" r:id="rId8"/>
    <p:sldId id="289" r:id="rId9"/>
    <p:sldId id="275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22.3.2013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22.3.2013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22.3.2013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22.3.2013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22.3.2013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22.3.2013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22.3.2013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22.3.2013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22.3.2013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22.3.2013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22.3.2013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22.3.2013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9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59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8. 4. 2013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Opakování – otázky a úkoly k opakování.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Své odpovědi budou žáci zapisovat na záznamový arch.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35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00042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2150" indent="-514350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1. Označte nesprávnou odpověď:</a:t>
            </a:r>
          </a:p>
          <a:p>
            <a:pPr marL="692150" indent="-514350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Cukrářské výrobky jsou:</a:t>
            </a:r>
          </a:p>
          <a:p>
            <a:pPr marL="692150" indent="-514350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vysoce kaloricky hodnotné</a:t>
            </a:r>
          </a:p>
          <a:p>
            <a:pPr marL="692150" indent="-514350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biologická hodnota je stejně vysoká</a:t>
            </a:r>
          </a:p>
          <a:p>
            <a:pPr marL="692150" indent="-514350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mají vysoký obsah glycidů a tuků</a:t>
            </a:r>
          </a:p>
          <a:p>
            <a:pPr marL="692150" indent="-514350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2. Mezi lehké šlehané hmoty nepatří:</a:t>
            </a:r>
          </a:p>
          <a:p>
            <a:pPr marL="692150" indent="-514350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dortová hmota</a:t>
            </a:r>
          </a:p>
          <a:p>
            <a:pPr marL="692150" indent="-514350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listové těsto</a:t>
            </a:r>
          </a:p>
          <a:p>
            <a:pPr marL="692150" indent="-514350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piškotová hmota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3. Které tři části tvoří cukrářský výrobek?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4. Ušleháním bílku s cukrem vznikne náplň: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šlehačková náplň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pařížský krém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sněhová náplň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541338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5. Rosolová poleva nevzniká: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pudinku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ovocného protlaku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z agar-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agaru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41338" indent="-541338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6. Mezi listové zboží nepatří: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krémové řezy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větrníky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kremrole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41338" indent="-541338"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41338" indent="-541338"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41338" indent="-541338">
              <a:buAutoNum type="alphaLcParenR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7. Mezi vady cukrářských výrobků nepatří: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sražená náplň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lákavý vzhled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pachutě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Označte nesprávnou odpověď: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reklamaci vad provádíme u dodavatele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reklamaci vad provádíme v následující dodávce 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průvodním dokladem je faktura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9. Doplňte chybějící znalosti: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Přísné dodržování hygieny provádíme při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přípravě, ………….. a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………………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Vyjmenujte druhy těst cukrářských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  výrobků: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Listové,………………………………………..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………………………………………………....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………………………………………………….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5475" indent="-625475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11. Neprodané zboží po ukončení prodeje: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necháme v prodejní vitríně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uložíme v zázemí prodejny v chladu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uložíme v zázemí prodejny volně </a:t>
            </a:r>
          </a:p>
          <a:p>
            <a:pPr marL="625475" indent="-625475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12. Polotovary (syrová těsta) prodáváme: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dnů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20 dnů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doba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trvanlivosti je podle druhu</a:t>
            </a:r>
          </a:p>
          <a:p>
            <a:pPr marL="625475" indent="-625475"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5475" indent="-625475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13. Rychle se kazící výrobky prodáváme: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jen tentýž den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i další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den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až do další dodávky</a:t>
            </a:r>
          </a:p>
          <a:p>
            <a:pPr marL="625475" indent="-625475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14. Vyjmenujte základní zásady manipulace s cukrářskými výrobky: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…………………………………………………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….………………………………………………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Praha, 1996: NAKLADATELSTVÍ IQ 147. Kapitola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7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 Zbožíznalství. </a:t>
            </a:r>
          </a:p>
          <a:p>
            <a:pPr lvl="0">
              <a:buNone/>
            </a:pP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	Poživatiny – potraviny, pochutiny.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48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1203</TotalTime>
  <Words>314</Words>
  <Application>Microsoft Office PowerPoint</Application>
  <PresentationFormat>Předvádění na obrazovce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Snímek 1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287</cp:revision>
  <dcterms:created xsi:type="dcterms:W3CDTF">2012-08-27T10:19:28Z</dcterms:created>
  <dcterms:modified xsi:type="dcterms:W3CDTF">2013-03-22T15:57:07Z</dcterms:modified>
</cp:coreProperties>
</file>